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5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99" r:id="rId5"/>
    <p:sldId id="537" r:id="rId6"/>
    <p:sldId id="538" r:id="rId7"/>
    <p:sldId id="539" r:id="rId8"/>
    <p:sldId id="540" r:id="rId9"/>
    <p:sldId id="541" r:id="rId10"/>
    <p:sldId id="542" r:id="rId11"/>
    <p:sldId id="271" r:id="rId12"/>
  </p:sldIdLst>
  <p:sldSz cx="12192000" cy="6858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HelveticaNeueLT Std Lt Cn" panose="020B0406020202030204" charset="0"/>
      <p:regular r:id="rId20"/>
    </p:embeddedFont>
    <p:embeddedFont>
      <p:font typeface="Wingdings 2" panose="05020102010507070707" pitchFamily="18" charset="2"/>
      <p:regular r:id="rId21"/>
    </p:embeddedFont>
  </p:embeddedFontLst>
  <p:custDataLst>
    <p:tags r:id="rId22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uidelines" id="{F1761F50-2936-47C1-BE9D-8332532F8BFB}">
          <p14:sldIdLst>
            <p14:sldId id="399"/>
            <p14:sldId id="537"/>
            <p14:sldId id="538"/>
            <p14:sldId id="539"/>
            <p14:sldId id="540"/>
            <p14:sldId id="541"/>
            <p14:sldId id="542"/>
          </p14:sldIdLst>
        </p14:section>
        <p14:section name="Conclude" id="{CD28ABB1-A956-40C7-8280-DCAB6A179D8B}">
          <p14:sldIdLst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main Carette" initials="RC" lastIdx="1" clrIdx="0">
    <p:extLst>
      <p:ext uri="{19B8F6BF-5375-455C-9EA6-DF929625EA0E}">
        <p15:presenceInfo xmlns:p15="http://schemas.microsoft.com/office/powerpoint/2012/main" userId="f5b5fcd6593eb51e" providerId="Windows Live"/>
      </p:ext>
    </p:extLst>
  </p:cmAuthor>
  <p:cmAuthor id="2" name="Михаил Чесноков" initials="МЧ" lastIdx="3" clrIdx="1">
    <p:extLst>
      <p:ext uri="{19B8F6BF-5375-455C-9EA6-DF929625EA0E}">
        <p15:presenceInfo xmlns:p15="http://schemas.microsoft.com/office/powerpoint/2012/main" userId="449d588f0a4cb11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E6A28E"/>
    <a:srgbClr val="47D52F"/>
    <a:srgbClr val="405A9C"/>
    <a:srgbClr val="009D9C"/>
    <a:srgbClr val="C00000"/>
    <a:srgbClr val="7CA240"/>
    <a:srgbClr val="C6DBA4"/>
    <a:srgbClr val="FF8181"/>
    <a:srgbClr val="F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94" autoAdjust="0"/>
    <p:restoredTop sz="78418" autoAdjust="0"/>
  </p:normalViewPr>
  <p:slideViewPr>
    <p:cSldViewPr showGuides="1">
      <p:cViewPr varScale="1">
        <p:scale>
          <a:sx n="122" d="100"/>
          <a:sy n="122" d="100"/>
        </p:scale>
        <p:origin x="701" y="9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>
        <p:scale>
          <a:sx n="75" d="100"/>
          <a:sy n="75" d="100"/>
        </p:scale>
        <p:origin x="3547" y="571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8CD453-6651-4F5D-AF0E-943113B7BA3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ctr"/>
            <a:fld id="{4AFB3F6D-27DE-421A-80DD-C4F1B28388AB}" type="slidenum">
              <a:rPr lang="en-GB" smtClean="0"/>
              <a:pPr algn="ctr"/>
              <a:t>‹#›</a:t>
            </a:fld>
            <a:endParaRPr lang="en-GB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D0451719-3070-4E08-B8C6-FC356491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1445" y="222059"/>
            <a:ext cx="715110" cy="6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50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19431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200"/>
            </a:lvl1pPr>
          </a:lstStyle>
          <a:p>
            <a:fld id="{3B8578AD-0529-46A5-84EB-6338160D5A7D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6C287C20-68EB-44AA-A066-A744AB8D4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1445" y="222059"/>
            <a:ext cx="715110" cy="64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94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8578AD-0529-46A5-84EB-6338160D5A7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206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578AD-0529-46A5-84EB-6338160D5A7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902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8578AD-0529-46A5-84EB-6338160D5A7D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9578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8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4.xml"/><Relationship Id="rId7" Type="http://schemas.openxmlformats.org/officeDocument/2006/relationships/image" Target="../media/image1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9.jp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2.png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2.png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4.xml"/><Relationship Id="rId7" Type="http://schemas.openxmlformats.org/officeDocument/2006/relationships/image" Target="../media/image11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.xml"/><Relationship Id="rId7" Type="http://schemas.openxmlformats.org/officeDocument/2006/relationships/image" Target="../media/image2.png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image" Target="../media/image3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3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3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image" Target="../media/image3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7" Type="http://schemas.openxmlformats.org/officeDocument/2006/relationships/image" Target="../media/image2.png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0.xml"/><Relationship Id="rId7" Type="http://schemas.openxmlformats.org/officeDocument/2006/relationships/image" Target="../media/image12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2.xml"/><Relationship Id="rId7" Type="http://schemas.openxmlformats.org/officeDocument/2006/relationships/image" Target="../media/image12.emf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4.xml"/><Relationship Id="rId7" Type="http://schemas.openxmlformats.org/officeDocument/2006/relationships/image" Target="../media/image12.emf"/><Relationship Id="rId2" Type="http://schemas.openxmlformats.org/officeDocument/2006/relationships/tags" Target="../tags/tag5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6.xml"/><Relationship Id="rId7" Type="http://schemas.openxmlformats.org/officeDocument/2006/relationships/image" Target="../media/image12.emf"/><Relationship Id="rId2" Type="http://schemas.openxmlformats.org/officeDocument/2006/relationships/tags" Target="../tags/tag55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8.xml"/><Relationship Id="rId7" Type="http://schemas.openxmlformats.org/officeDocument/2006/relationships/image" Target="../media/image12.emf"/><Relationship Id="rId2" Type="http://schemas.openxmlformats.org/officeDocument/2006/relationships/tags" Target="../tags/tag5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9.xml"/><Relationship Id="rId7" Type="http://schemas.openxmlformats.org/officeDocument/2006/relationships/image" Target="../media/image2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Relationship Id="rId9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7" Type="http://schemas.openxmlformats.org/officeDocument/2006/relationships/image" Target="../media/image12.emf"/><Relationship Id="rId2" Type="http://schemas.openxmlformats.org/officeDocument/2006/relationships/tags" Target="../tags/tag59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62.xml"/><Relationship Id="rId7" Type="http://schemas.openxmlformats.org/officeDocument/2006/relationships/image" Target="../media/image12.emf"/><Relationship Id="rId2" Type="http://schemas.openxmlformats.org/officeDocument/2006/relationships/tags" Target="../tags/tag61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6.xml"/><Relationship Id="rId7" Type="http://schemas.openxmlformats.org/officeDocument/2006/relationships/image" Target="../media/image11.emf"/><Relationship Id="rId2" Type="http://schemas.openxmlformats.org/officeDocument/2006/relationships/tags" Target="../tags/tag65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8.xml"/><Relationship Id="rId7" Type="http://schemas.openxmlformats.org/officeDocument/2006/relationships/image" Target="../media/image11.emf"/><Relationship Id="rId2" Type="http://schemas.openxmlformats.org/officeDocument/2006/relationships/tags" Target="../tags/tag67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0.xml"/><Relationship Id="rId7" Type="http://schemas.openxmlformats.org/officeDocument/2006/relationships/image" Target="../media/image11.emf"/><Relationship Id="rId2" Type="http://schemas.openxmlformats.org/officeDocument/2006/relationships/tags" Target="../tags/tag69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2.xml"/><Relationship Id="rId7" Type="http://schemas.openxmlformats.org/officeDocument/2006/relationships/image" Target="../media/image11.emf"/><Relationship Id="rId2" Type="http://schemas.openxmlformats.org/officeDocument/2006/relationships/tags" Target="../tags/tag71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4.xml"/><Relationship Id="rId7" Type="http://schemas.openxmlformats.org/officeDocument/2006/relationships/image" Target="../media/image11.emf"/><Relationship Id="rId2" Type="http://schemas.openxmlformats.org/officeDocument/2006/relationships/tags" Target="../tags/tag73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76.xml"/><Relationship Id="rId7" Type="http://schemas.openxmlformats.org/officeDocument/2006/relationships/image" Target="../media/image12.emf"/><Relationship Id="rId2" Type="http://schemas.openxmlformats.org/officeDocument/2006/relationships/tags" Target="../tags/tag75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78.xml"/><Relationship Id="rId7" Type="http://schemas.openxmlformats.org/officeDocument/2006/relationships/image" Target="../media/image12.emf"/><Relationship Id="rId2" Type="http://schemas.openxmlformats.org/officeDocument/2006/relationships/tags" Target="../tags/tag7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7" Type="http://schemas.openxmlformats.org/officeDocument/2006/relationships/image" Target="../media/image2.png"/><Relationship Id="rId2" Type="http://schemas.openxmlformats.org/officeDocument/2006/relationships/tags" Target="../tags/tag7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2.xml"/><Relationship Id="rId7" Type="http://schemas.openxmlformats.org/officeDocument/2006/relationships/image" Target="../media/image11.emf"/><Relationship Id="rId2" Type="http://schemas.openxmlformats.org/officeDocument/2006/relationships/tags" Target="../tags/tag8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4.xml"/><Relationship Id="rId7" Type="http://schemas.openxmlformats.org/officeDocument/2006/relationships/image" Target="../media/image11.emf"/><Relationship Id="rId2" Type="http://schemas.openxmlformats.org/officeDocument/2006/relationships/tags" Target="../tags/tag83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6.xml"/><Relationship Id="rId7" Type="http://schemas.openxmlformats.org/officeDocument/2006/relationships/image" Target="../media/image11.emf"/><Relationship Id="rId2" Type="http://schemas.openxmlformats.org/officeDocument/2006/relationships/tags" Target="../tags/tag85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88.xml"/><Relationship Id="rId7" Type="http://schemas.openxmlformats.org/officeDocument/2006/relationships/image" Target="../media/image11.emf"/><Relationship Id="rId2" Type="http://schemas.openxmlformats.org/officeDocument/2006/relationships/tags" Target="../tags/tag87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0.xml"/><Relationship Id="rId7" Type="http://schemas.openxmlformats.org/officeDocument/2006/relationships/image" Target="../media/image11.emf"/><Relationship Id="rId2" Type="http://schemas.openxmlformats.org/officeDocument/2006/relationships/tags" Target="../tags/tag89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92.xml"/><Relationship Id="rId7" Type="http://schemas.openxmlformats.org/officeDocument/2006/relationships/image" Target="../media/image12.emf"/><Relationship Id="rId2" Type="http://schemas.openxmlformats.org/officeDocument/2006/relationships/tags" Target="../tags/tag9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94.xml"/><Relationship Id="rId7" Type="http://schemas.openxmlformats.org/officeDocument/2006/relationships/image" Target="../media/image12.emf"/><Relationship Id="rId2" Type="http://schemas.openxmlformats.org/officeDocument/2006/relationships/tags" Target="../tags/tag9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96.xml"/><Relationship Id="rId7" Type="http://schemas.openxmlformats.org/officeDocument/2006/relationships/image" Target="../media/image2.png"/><Relationship Id="rId2" Type="http://schemas.openxmlformats.org/officeDocument/2006/relationships/tags" Target="../tags/tag95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8.xml"/><Relationship Id="rId7" Type="http://schemas.openxmlformats.org/officeDocument/2006/relationships/image" Target="../media/image11.emf"/><Relationship Id="rId2" Type="http://schemas.openxmlformats.org/officeDocument/2006/relationships/tags" Target="../tags/tag9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3.xml"/><Relationship Id="rId7" Type="http://schemas.openxmlformats.org/officeDocument/2006/relationships/image" Target="../media/image1.emf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6.jpg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0.xml"/><Relationship Id="rId7" Type="http://schemas.openxmlformats.org/officeDocument/2006/relationships/image" Target="../media/image11.emf"/><Relationship Id="rId2" Type="http://schemas.openxmlformats.org/officeDocument/2006/relationships/tags" Target="../tags/tag99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2.xml"/><Relationship Id="rId7" Type="http://schemas.openxmlformats.org/officeDocument/2006/relationships/image" Target="../media/image11.emf"/><Relationship Id="rId2" Type="http://schemas.openxmlformats.org/officeDocument/2006/relationships/tags" Target="../tags/tag101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4.xml"/><Relationship Id="rId7" Type="http://schemas.openxmlformats.org/officeDocument/2006/relationships/image" Target="../media/image11.emf"/><Relationship Id="rId2" Type="http://schemas.openxmlformats.org/officeDocument/2006/relationships/tags" Target="../tags/tag10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6.xml"/><Relationship Id="rId7" Type="http://schemas.openxmlformats.org/officeDocument/2006/relationships/image" Target="../media/image11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08.xml"/><Relationship Id="rId7" Type="http://schemas.openxmlformats.org/officeDocument/2006/relationships/image" Target="../media/image12.emf"/><Relationship Id="rId2" Type="http://schemas.openxmlformats.org/officeDocument/2006/relationships/tags" Target="../tags/tag107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tags" Target="../tags/tag110.xml"/><Relationship Id="rId7" Type="http://schemas.openxmlformats.org/officeDocument/2006/relationships/image" Target="../media/image12.emf"/><Relationship Id="rId2" Type="http://schemas.openxmlformats.org/officeDocument/2006/relationships/tags" Target="../tags/tag109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4.xml"/><Relationship Id="rId7" Type="http://schemas.openxmlformats.org/officeDocument/2006/relationships/image" Target="../media/image13.emf"/><Relationship Id="rId2" Type="http://schemas.openxmlformats.org/officeDocument/2006/relationships/tags" Target="../tags/tag11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6.xml"/><Relationship Id="rId7" Type="http://schemas.openxmlformats.org/officeDocument/2006/relationships/image" Target="../media/image13.emf"/><Relationship Id="rId2" Type="http://schemas.openxmlformats.org/officeDocument/2006/relationships/tags" Target="../tags/tag115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.emf"/><Relationship Id="rId11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4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5.emf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18.xml"/><Relationship Id="rId7" Type="http://schemas.openxmlformats.org/officeDocument/2006/relationships/image" Target="../media/image13.emf"/><Relationship Id="rId2" Type="http://schemas.openxmlformats.org/officeDocument/2006/relationships/tags" Target="../tags/tag117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5.xml"/><Relationship Id="rId7" Type="http://schemas.openxmlformats.org/officeDocument/2006/relationships/image" Target="../media/image1.emf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jpg"/><Relationship Id="rId10" Type="http://schemas.microsoft.com/office/2007/relationships/hdphoto" Target="../media/hdphoto1.wdp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0.xml"/><Relationship Id="rId7" Type="http://schemas.openxmlformats.org/officeDocument/2006/relationships/image" Target="../media/image13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11" Type="http://schemas.openxmlformats.org/officeDocument/2006/relationships/image" Target="../media/image15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2.xml"/><Relationship Id="rId7" Type="http://schemas.openxmlformats.org/officeDocument/2006/relationships/image" Target="../media/image13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4.xml"/><Relationship Id="rId7" Type="http://schemas.openxmlformats.org/officeDocument/2006/relationships/image" Target="../media/image13.emf"/><Relationship Id="rId2" Type="http://schemas.openxmlformats.org/officeDocument/2006/relationships/tags" Target="../tags/tag123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6.xml"/><Relationship Id="rId7" Type="http://schemas.openxmlformats.org/officeDocument/2006/relationships/image" Target="../media/image13.emf"/><Relationship Id="rId2" Type="http://schemas.openxmlformats.org/officeDocument/2006/relationships/tags" Target="../tags/tag125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28.xml"/><Relationship Id="rId7" Type="http://schemas.openxmlformats.org/officeDocument/2006/relationships/image" Target="../media/image13.emf"/><Relationship Id="rId2" Type="http://schemas.openxmlformats.org/officeDocument/2006/relationships/tags" Target="../tags/tag127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0.xml"/><Relationship Id="rId7" Type="http://schemas.openxmlformats.org/officeDocument/2006/relationships/image" Target="../media/image13.emf"/><Relationship Id="rId2" Type="http://schemas.openxmlformats.org/officeDocument/2006/relationships/tags" Target="../tags/tag129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2.xml"/><Relationship Id="rId7" Type="http://schemas.openxmlformats.org/officeDocument/2006/relationships/image" Target="../media/image13.emf"/><Relationship Id="rId2" Type="http://schemas.openxmlformats.org/officeDocument/2006/relationships/tags" Target="../tags/tag131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5.emf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6.emf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4.xml"/><Relationship Id="rId7" Type="http://schemas.openxmlformats.org/officeDocument/2006/relationships/image" Target="../media/image13.emf"/><Relationship Id="rId2" Type="http://schemas.openxmlformats.org/officeDocument/2006/relationships/tags" Target="../tags/tag133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4.emf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tags" Target="../tags/tag136.xml"/><Relationship Id="rId7" Type="http://schemas.openxmlformats.org/officeDocument/2006/relationships/image" Target="../media/image13.emf"/><Relationship Id="rId2" Type="http://schemas.openxmlformats.org/officeDocument/2006/relationships/tags" Target="../tags/tag135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16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vmlDrawing" Target="../drawings/vmlDrawing6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7.xml"/><Relationship Id="rId7" Type="http://schemas.openxmlformats.org/officeDocument/2006/relationships/image" Target="../media/image1.emf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7.jpg"/><Relationship Id="rId10" Type="http://schemas.microsoft.com/office/2007/relationships/hdphoto" Target="../media/hdphoto1.wdp"/><Relationship Id="rId4" Type="http://schemas.openxmlformats.org/officeDocument/2006/relationships/slideMaster" Target="../slideMasters/slideMaster1.xml"/><Relationship Id="rId9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tags" Target="../tags/tag144.xml"/><Relationship Id="rId7" Type="http://schemas.openxmlformats.org/officeDocument/2006/relationships/image" Target="../media/image17.png"/><Relationship Id="rId2" Type="http://schemas.openxmlformats.org/officeDocument/2006/relationships/tags" Target="../tags/tag143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tags" Target="../tags/tag146.xml"/><Relationship Id="rId2" Type="http://schemas.openxmlformats.org/officeDocument/2006/relationships/tags" Target="../tags/tag145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tags" Target="../tags/tag148.xml"/><Relationship Id="rId7" Type="http://schemas.openxmlformats.org/officeDocument/2006/relationships/image" Target="../media/image17.png"/><Relationship Id="rId2" Type="http://schemas.openxmlformats.org/officeDocument/2006/relationships/tags" Target="../tags/tag147.xml"/><Relationship Id="rId1" Type="http://schemas.openxmlformats.org/officeDocument/2006/relationships/vmlDrawing" Target="../drawings/vmlDrawing7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tags" Target="../tags/tag150.xml"/><Relationship Id="rId7" Type="http://schemas.openxmlformats.org/officeDocument/2006/relationships/image" Target="../media/image17.png"/><Relationship Id="rId2" Type="http://schemas.openxmlformats.org/officeDocument/2006/relationships/tags" Target="../tags/tag149.xml"/><Relationship Id="rId1" Type="http://schemas.openxmlformats.org/officeDocument/2006/relationships/vmlDrawing" Target="../drawings/vmlDrawing7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1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2.xml"/><Relationship Id="rId1" Type="http://schemas.openxmlformats.org/officeDocument/2006/relationships/vmlDrawing" Target="../drawings/vmlDrawing77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Master" Target="../slideMasters/slideMaster1.xml"/><Relationship Id="rId7" Type="http://schemas.microsoft.com/office/2007/relationships/hdphoto" Target="../media/hdphoto2.wdp"/><Relationship Id="rId2" Type="http://schemas.openxmlformats.org/officeDocument/2006/relationships/tags" Target="../tags/tag153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E03E893C-6741-453F-AB83-3BF7E4745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87890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E03E893C-6741-453F-AB83-3BF7E4745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607D74-F512-4FC3-A30B-919D76C634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9935D5E-B7ED-4F9D-A894-6B0811A25EEF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720AE2E-312C-4683-8989-D798355BA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rm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65680EBE-7995-4156-B622-28E72E2062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pic>
        <p:nvPicPr>
          <p:cNvPr id="33" name="Image 32" descr="Une image contenant objet&#10;&#10;Description générée automatiquement">
            <a:extLst>
              <a:ext uri="{FF2B5EF4-FFF2-40B4-BE49-F238E27FC236}">
                <a16:creationId xmlns:a16="http://schemas.microsoft.com/office/drawing/2014/main" id="{EDBF095C-490F-455B-8877-BE70651A91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2"/>
          <a:stretch/>
        </p:blipFill>
        <p:spPr>
          <a:xfrm>
            <a:off x="7680176" y="5467579"/>
            <a:ext cx="2802864" cy="649976"/>
          </a:xfrm>
          <a:prstGeom prst="rect">
            <a:avLst/>
          </a:prstGeom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0509EFD-4C7C-4D04-B91B-72E1A43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E6E47F53-A22F-4C3B-A907-D28F75530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pic>
        <p:nvPicPr>
          <p:cNvPr id="14" name="Graphique 12">
            <a:extLst>
              <a:ext uri="{FF2B5EF4-FFF2-40B4-BE49-F238E27FC236}">
                <a16:creationId xmlns:a16="http://schemas.microsoft.com/office/drawing/2014/main" id="{EDC392AE-DD2C-4A4A-B7EE-4301D02F161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0260" y="5358931"/>
            <a:ext cx="863743" cy="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010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 userDrawn="1">
          <p15:clr>
            <a:srgbClr val="F26B43"/>
          </p15:clr>
        </p15:guide>
        <p15:guide id="2" orient="horz" pos="1886" userDrawn="1">
          <p15:clr>
            <a:srgbClr val="F26B43"/>
          </p15:clr>
        </p15:guide>
        <p15:guide id="4" orient="horz" pos="3317" userDrawn="1">
          <p15:clr>
            <a:srgbClr val="F26B43"/>
          </p15:clr>
        </p15:guide>
        <p15:guide id="5" orient="horz" pos="3917" userDrawn="1">
          <p15:clr>
            <a:srgbClr val="F26B43"/>
          </p15:clr>
        </p15:guide>
        <p15:guide id="6" pos="288" userDrawn="1">
          <p15:clr>
            <a:srgbClr val="F26B43"/>
          </p15:clr>
        </p15:guide>
        <p15:guide id="7" pos="357" userDrawn="1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>
            <a:extLst>
              <a:ext uri="{FF2B5EF4-FFF2-40B4-BE49-F238E27FC236}">
                <a16:creationId xmlns:a16="http://schemas.microsoft.com/office/drawing/2014/main" id="{56B4929C-8011-4179-8CDE-3FB8CD2012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607521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7" name="Objet 6" hidden="1">
                        <a:extLst>
                          <a:ext uri="{FF2B5EF4-FFF2-40B4-BE49-F238E27FC236}">
                            <a16:creationId xmlns:a16="http://schemas.microsoft.com/office/drawing/2014/main" id="{56B4929C-8011-4179-8CDE-3FB8CD2012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070C4FA2-C5EC-49E1-8C35-04867997158C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5825EF1-A063-4BA8-A114-9FEFB36C8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207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blipFill>
                  <a:blip r:embed="rId7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C15C0FE-1109-48F3-B89A-6248AC1CC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C92D6CF-FE8C-42F7-BBBC-FC11531533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</p:spTree>
    <p:extLst>
      <p:ext uri="{BB962C8B-B14F-4D97-AF65-F5344CB8AC3E}">
        <p14:creationId xmlns:p14="http://schemas.microsoft.com/office/powerpoint/2010/main" val="986623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26B43"/>
          </p15:clr>
        </p15:guide>
        <p15:guide id="2" pos="360" userDrawn="1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0FC6D31B-8418-47E2-BEC8-4C4D884AEE2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539686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Diapositive think-cell" r:id="rId6" imgW="532" imgH="530" progId="TCLayout.ActiveDocument.1">
                  <p:embed/>
                </p:oleObj>
              </mc:Choice>
              <mc:Fallback>
                <p:oleObj name="Diapositive think-cell" r:id="rId6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0FC6D31B-8418-47E2-BEC8-4C4D884AEE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BFC7BE2-5BD4-49F5-A3FC-FE37C1AC966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7CC7BB1-2504-412F-9361-BB77A4C06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C8046952-CF6F-4606-B04F-66EE0742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10" name="Graphique 8">
            <a:extLst>
              <a:ext uri="{FF2B5EF4-FFF2-40B4-BE49-F238E27FC236}">
                <a16:creationId xmlns:a16="http://schemas.microsoft.com/office/drawing/2014/main" id="{12566D07-C10F-4149-9D24-43409582809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1" name="Espace réservé du numéro de diapositive 2">
            <a:extLst>
              <a:ext uri="{FF2B5EF4-FFF2-40B4-BE49-F238E27FC236}">
                <a16:creationId xmlns:a16="http://schemas.microsoft.com/office/drawing/2014/main" id="{DA7B4581-DBF3-4675-85A2-573E4F1A22C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4" name="Espace réservé du pied de page 4">
            <a:extLst>
              <a:ext uri="{FF2B5EF4-FFF2-40B4-BE49-F238E27FC236}">
                <a16:creationId xmlns:a16="http://schemas.microsoft.com/office/drawing/2014/main" id="{9E7FCC28-2779-438A-83C5-F5B120BFA1BE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490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156" userDrawn="1">
          <p15:clr>
            <a:srgbClr val="F26B43"/>
          </p15:clr>
        </p15:guide>
        <p15:guide id="2" orient="horz" pos="3906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360" userDrawn="1">
          <p15:clr>
            <a:srgbClr val="A4A3A4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sual in b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09EBE8-0C7E-4ABF-B776-8E09915DB959}"/>
              </a:ext>
            </a:extLst>
          </p:cNvPr>
          <p:cNvSpPr/>
          <p:nvPr userDrawn="1"/>
        </p:nvSpPr>
        <p:spPr>
          <a:xfrm>
            <a:off x="1931" y="2101"/>
            <a:ext cx="10097918" cy="685267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50000">
                <a:srgbClr val="000000">
                  <a:alpha val="0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63F05E0D-3D04-4017-9808-762862E50409}"/>
              </a:ext>
            </a:extLst>
          </p:cNvPr>
          <p:cNvSpPr/>
          <p:nvPr userDrawn="1"/>
        </p:nvSpPr>
        <p:spPr>
          <a:xfrm rot="18932423">
            <a:off x="-954765" y="1427043"/>
            <a:ext cx="5372804" cy="530454"/>
          </a:xfrm>
          <a:custGeom>
            <a:avLst/>
            <a:gdLst>
              <a:gd name="connsiteX0" fmla="*/ 4832249 w 5372804"/>
              <a:gd name="connsiteY0" fmla="*/ 0 h 530454"/>
              <a:gd name="connsiteX1" fmla="*/ 5372804 w 5372804"/>
              <a:gd name="connsiteY1" fmla="*/ 530454 h 530454"/>
              <a:gd name="connsiteX2" fmla="*/ 0 w 5372804"/>
              <a:gd name="connsiteY2" fmla="*/ 530454 h 530454"/>
              <a:gd name="connsiteX3" fmla="*/ 520541 w 537280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804" h="530454">
                <a:moveTo>
                  <a:pt x="4832249" y="0"/>
                </a:moveTo>
                <a:lnTo>
                  <a:pt x="537280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FD65DF1D-0D1A-471B-8283-644A0E829D66}"/>
              </a:ext>
            </a:extLst>
          </p:cNvPr>
          <p:cNvSpPr/>
          <p:nvPr userDrawn="1"/>
        </p:nvSpPr>
        <p:spPr>
          <a:xfrm rot="18932423">
            <a:off x="-735098" y="889565"/>
            <a:ext cx="3838044" cy="530454"/>
          </a:xfrm>
          <a:custGeom>
            <a:avLst/>
            <a:gdLst>
              <a:gd name="connsiteX0" fmla="*/ 3297489 w 3838044"/>
              <a:gd name="connsiteY0" fmla="*/ 0 h 530454"/>
              <a:gd name="connsiteX1" fmla="*/ 3838044 w 3838044"/>
              <a:gd name="connsiteY1" fmla="*/ 530454 h 530454"/>
              <a:gd name="connsiteX2" fmla="*/ 0 w 3838044"/>
              <a:gd name="connsiteY2" fmla="*/ 530454 h 530454"/>
              <a:gd name="connsiteX3" fmla="*/ 520541 w 383804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44" h="530454">
                <a:moveTo>
                  <a:pt x="3297489" y="0"/>
                </a:moveTo>
                <a:lnTo>
                  <a:pt x="383804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pic>
        <p:nvPicPr>
          <p:cNvPr id="10" name="Graphique 8">
            <a:extLst>
              <a:ext uri="{FF2B5EF4-FFF2-40B4-BE49-F238E27FC236}">
                <a16:creationId xmlns:a16="http://schemas.microsoft.com/office/drawing/2014/main" id="{55CF31FB-0777-4002-8B91-D7D76860398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2" name="Espace réservé du numéro de diapositive 2">
            <a:extLst>
              <a:ext uri="{FF2B5EF4-FFF2-40B4-BE49-F238E27FC236}">
                <a16:creationId xmlns:a16="http://schemas.microsoft.com/office/drawing/2014/main" id="{5E6B0BDD-2859-4F0A-A7E1-A44BEFADC16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F5A26E8D-D486-4A59-828C-BE9E51CDB5D2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6838E746-8C0D-4144-AC8E-FA9CF117C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9486278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 userDrawn="1">
          <p15:clr>
            <a:srgbClr val="F26B43"/>
          </p15:clr>
        </p15:guide>
        <p15:guide id="2" pos="306" userDrawn="1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60ABFA1E-B316-436E-9376-68EB419FC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992842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60ABFA1E-B316-436E-9376-68EB419FC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90B98A0-6801-4768-B6F7-29BDCE8AEF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4BB860-E9E5-4315-9166-BE3A6F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D0DDBF5-15A9-48AF-8154-A223158B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44FFDEA7-E33B-4F69-A94F-C24D4C06C36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55EF3A58-D397-4CE4-A40D-2D27231A07F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87E7F813-4752-4D6D-9FC9-975E797C55BA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0418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60ABFA1E-B316-436E-9376-68EB419FC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98050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60ABFA1E-B316-436E-9376-68EB419FC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90B98A0-6801-4768-B6F7-29BDCE8AEF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4BB860-E9E5-4315-9166-BE3A6F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D0DDBF5-15A9-48AF-8154-A223158B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D3C70FEB-0084-4E37-8AC4-3A50B2EA056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97928A40-4AA3-49EF-9556-BDB555D654B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F59241AE-0D4A-4924-9503-149B6B5F1252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865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60ABFA1E-B316-436E-9376-68EB419FC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2481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60ABFA1E-B316-436E-9376-68EB419FC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90B98A0-6801-4768-B6F7-29BDCE8AEF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4BB860-E9E5-4315-9166-BE3A6F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D0DDBF5-15A9-48AF-8154-A223158B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20" name="Graphique 8">
            <a:extLst>
              <a:ext uri="{FF2B5EF4-FFF2-40B4-BE49-F238E27FC236}">
                <a16:creationId xmlns:a16="http://schemas.microsoft.com/office/drawing/2014/main" id="{45E8C3F4-2490-401C-BFA7-37816AAE0F9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D1EEABA1-A797-42A3-88FC-A0BE2A9BB9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8E0CC66F-2823-4F24-845C-C4CBB5EDF455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5990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Violet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60ABFA1E-B316-436E-9376-68EB419FC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2769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60ABFA1E-B316-436E-9376-68EB419FC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90B98A0-6801-4768-B6F7-29BDCE8AEF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4BB860-E9E5-4315-9166-BE3A6F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D0DDBF5-15A9-48AF-8154-A223158B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21" name="Graphique 8">
            <a:extLst>
              <a:ext uri="{FF2B5EF4-FFF2-40B4-BE49-F238E27FC236}">
                <a16:creationId xmlns:a16="http://schemas.microsoft.com/office/drawing/2014/main" id="{18AF53AA-F64F-40A2-BA18-E39CF0E6D61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2" name="Espace réservé du numéro de diapositive 2">
            <a:extLst>
              <a:ext uri="{FF2B5EF4-FFF2-40B4-BE49-F238E27FC236}">
                <a16:creationId xmlns:a16="http://schemas.microsoft.com/office/drawing/2014/main" id="{99124B2E-7D5F-43EA-BA8E-51CF5BE916B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F420F713-7CBA-4B47-8081-8B5D8C3FEF7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0636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blue bg &amp; green lin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e libre : forme 8">
            <a:extLst>
              <a:ext uri="{FF2B5EF4-FFF2-40B4-BE49-F238E27FC236}">
                <a16:creationId xmlns:a16="http://schemas.microsoft.com/office/drawing/2014/main" id="{06E579EA-91DA-4593-8EE7-8C7BD8E9B3C4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29F1B386-0FAE-41CE-A984-7AA20FB08BC9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037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40DDFB2-256F-44A1-BD31-110E23E23F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4786" y="5926944"/>
            <a:ext cx="11382428" cy="203133"/>
          </a:xfrm>
        </p:spPr>
        <p:txBody>
          <a:bodyPr wrap="square" lIns="180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C7EC617-99AC-4619-A3E2-03F03BE503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586" y="1301921"/>
            <a:ext cx="2383767" cy="323165"/>
          </a:xfrm>
          <a:solidFill>
            <a:schemeClr val="bg1"/>
          </a:solidFill>
        </p:spPr>
        <p:txBody>
          <a:bodyPr wrap="none" lIns="108000" rIns="108000" bIns="0">
            <a:sp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pic>
        <p:nvPicPr>
          <p:cNvPr id="16" name="Graphique 8">
            <a:extLst>
              <a:ext uri="{FF2B5EF4-FFF2-40B4-BE49-F238E27FC236}">
                <a16:creationId xmlns:a16="http://schemas.microsoft.com/office/drawing/2014/main" id="{AC638226-1503-4686-A47D-719DAE7E1EF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A7D057F7-5350-4EA2-9720-F7C82D8742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0484B6EF-AF21-476B-9A05-614E9257A123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1DD0896-E435-45AB-A276-C01A7737A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6304317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8">
          <p15:clr>
            <a:srgbClr val="F26B43"/>
          </p15:clr>
        </p15:guide>
        <p15:guide id="5" orient="horz" pos="1040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66" userDrawn="1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666614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80958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A8A9AC5-0E79-4DE0-B2FD-4BEFE45E6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133EB-BD49-4C88-BF23-773A2466D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8E7ED9E-A328-4987-9140-8AE92695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280ACD6-00A9-4C39-A87C-3E9B0191EB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909548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484926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80958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4A8A9AC5-0E79-4DE0-B2FD-4BEFE45E6D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B133EB-BD49-4C88-BF23-773A2466DB4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A8E7ED9E-A328-4987-9140-8AE926954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280ACD6-00A9-4C39-A87C-3E9B0191EB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2" name="Straight Connector 35">
            <a:extLst>
              <a:ext uri="{FF2B5EF4-FFF2-40B4-BE49-F238E27FC236}">
                <a16:creationId xmlns:a16="http://schemas.microsoft.com/office/drawing/2014/main" id="{C67592C2-0DB8-4942-A571-6655A988B75E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3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37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 Ipsos MORI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E03E893C-6741-453F-AB83-3BF7E4745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91248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E03E893C-6741-453F-AB83-3BF7E4745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607D74-F512-4FC3-A30B-919D76C634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9935D5E-B7ED-4F9D-A894-6B0811A25EEF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720AE2E-312C-4683-8989-D798355BA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65680EBE-7995-4156-B622-28E72E2062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0509EFD-4C7C-4D04-B91B-72E1A43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E6E47F53-A22F-4C3B-A907-D28F75530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1B64881F-8D00-4C4F-9882-B571FAC9DBD9}"/>
              </a:ext>
            </a:extLst>
          </p:cNvPr>
          <p:cNvGrpSpPr/>
          <p:nvPr userDrawn="1"/>
        </p:nvGrpSpPr>
        <p:grpSpPr>
          <a:xfrm>
            <a:off x="9048328" y="5406321"/>
            <a:ext cx="2763414" cy="696125"/>
            <a:chOff x="9048328" y="5406321"/>
            <a:chExt cx="2763414" cy="696125"/>
          </a:xfrm>
        </p:grpSpPr>
        <p:pic>
          <p:nvPicPr>
            <p:cNvPr id="12" name="Graphique 12">
              <a:extLst>
                <a:ext uri="{FF2B5EF4-FFF2-40B4-BE49-F238E27FC236}">
                  <a16:creationId xmlns:a16="http://schemas.microsoft.com/office/drawing/2014/main" id="{F3F6F94B-9509-481F-BDB4-02287AFD43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8328" y="5409219"/>
              <a:ext cx="756826" cy="693227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1B2224E0-C2A5-4329-B66A-D99B521DD6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418" y="5406321"/>
              <a:ext cx="1763324" cy="68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36033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26B43"/>
          </p15:clr>
        </p15:guide>
        <p15:guide id="2" orient="horz" pos="1886">
          <p15:clr>
            <a:srgbClr val="F26B43"/>
          </p15:clr>
        </p15:guide>
        <p15:guide id="4" orient="horz" pos="3317" userDrawn="1">
          <p15:clr>
            <a:srgbClr val="F26B43"/>
          </p15:clr>
        </p15:guide>
        <p15:guide id="5" orient="horz" pos="3917">
          <p15:clr>
            <a:srgbClr val="F26B43"/>
          </p15:clr>
        </p15:guide>
        <p15:guide id="6" pos="288">
          <p15:clr>
            <a:srgbClr val="F26B43"/>
          </p15:clr>
        </p15:guide>
        <p15:guide id="7" pos="357">
          <p15:clr>
            <a:srgbClr val="A4A3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907767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CE61B7-02B5-4E0A-8D96-29AA5F2E9A0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6439586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0642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CE61B7-02B5-4E0A-8D96-29AA5F2E9A0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418BE7AA-B05F-40FC-BE65-334D5A780A55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884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8E28A143-6AE4-4026-8B3B-9C8721F9340E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313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4955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39156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3448DD5-93B4-4A86-B5D7-CD4057F61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5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D580420-D108-4DFA-B447-3503E53C92F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09868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2215690-EA4B-4816-B47C-BFB80C4C015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14951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7D90A67-975F-482E-9AB6-7B0ED64C41F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20035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64624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790857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5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3309868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CE61B7-02B5-4E0A-8D96-29AA5F2E9A05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14951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D0309A2-2C77-4A6B-86B6-B5D04081C276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9120035" y="1808820"/>
            <a:ext cx="2667153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5BACBC25-5487-4894-AB69-DC61AF350FE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90903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F1570288-B026-49B2-AE34-8E27B6EB2D8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8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FDF868AB-0A81-40C5-9695-1BD120946D0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106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5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3967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10" name="Graphique 8">
            <a:extLst>
              <a:ext uri="{FF2B5EF4-FFF2-40B4-BE49-F238E27FC236}">
                <a16:creationId xmlns:a16="http://schemas.microsoft.com/office/drawing/2014/main" id="{03FBAD7D-854D-404C-B8B3-4E2C7D8E19D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C22739F-880B-4A8D-A44A-FA27E469BBD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5" name="Espace réservé du numéro de diapositive 2">
            <a:extLst>
              <a:ext uri="{FF2B5EF4-FFF2-40B4-BE49-F238E27FC236}">
                <a16:creationId xmlns:a16="http://schemas.microsoft.com/office/drawing/2014/main" id="{3E5B363C-4834-4022-B3EF-4F0B2F86B4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536A3F82-5F59-45E4-A8C9-83EAACE14FE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C39ED46-ACD4-4140-8AE3-6EA8A681D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B038926-763C-48F5-9721-AE1BAF188A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7461300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774926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4" name="Graphique 8">
            <a:extLst>
              <a:ext uri="{FF2B5EF4-FFF2-40B4-BE49-F238E27FC236}">
                <a16:creationId xmlns:a16="http://schemas.microsoft.com/office/drawing/2014/main" id="{5266C08B-2F7E-4F8B-BF8E-E61C11C088E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CE0DAD37-9E91-4CB5-BBFB-D7D0AE680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1FFA1AA5-BD0A-4DA2-B673-FFA69DD82A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FF24FD81-7B55-4044-B852-C1B3DF92DC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B9B9ED51-C446-4AC1-B24E-06FFE95D92F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9E12D94-276B-4046-B3E1-AA0B7ECE75A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6866346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 userDrawn="1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16820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7D8D94-1F4F-4570-BE87-CC0ACCEC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236AEC-C7EC-4113-A52E-42CBE9E2CE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4" name="Graphique 8">
            <a:extLst>
              <a:ext uri="{FF2B5EF4-FFF2-40B4-BE49-F238E27FC236}">
                <a16:creationId xmlns:a16="http://schemas.microsoft.com/office/drawing/2014/main" id="{35F5DA09-4EA3-477B-8AB6-2107939FF73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FF221F3-455A-4503-86BF-647C6BFB67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F49335F-1C58-4990-9C3F-134638C4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98936663-DB8F-4803-AE7D-C907BA7F10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24E312FF-57A8-41D2-8CEA-B8E4B94D39B3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700E46C-E029-4D65-9750-72D1F0CADC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457655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Dark Blue Bg with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95260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9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67D8D94-1F4F-4570-BE87-CC0ACCEC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F236AEC-C7EC-4113-A52E-42CBE9E2CEC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4" name="Graphique 8">
            <a:extLst>
              <a:ext uri="{FF2B5EF4-FFF2-40B4-BE49-F238E27FC236}">
                <a16:creationId xmlns:a16="http://schemas.microsoft.com/office/drawing/2014/main" id="{35F5DA09-4EA3-477B-8AB6-2107939FF73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FF221F3-455A-4503-86BF-647C6BFB674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F49335F-1C58-4990-9C3F-134638C4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98936663-DB8F-4803-AE7D-C907BA7F10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24E312FF-57A8-41D2-8CEA-B8E4B94D39B3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8700E46C-E029-4D65-9750-72D1F0CADC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3" name="Straight Connector 35">
            <a:extLst>
              <a:ext uri="{FF2B5EF4-FFF2-40B4-BE49-F238E27FC236}">
                <a16:creationId xmlns:a16="http://schemas.microsoft.com/office/drawing/2014/main" id="{1F374AA6-28F4-41FD-A410-764242D207E0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3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2024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155797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A52EDD-AB3D-46B8-9552-5D0D13D5F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68F86D-E142-4E52-9D2E-634CC9C157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68956C-096A-4710-B05A-BFA418BB475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4" name="Graphique 8">
            <a:extLst>
              <a:ext uri="{FF2B5EF4-FFF2-40B4-BE49-F238E27FC236}">
                <a16:creationId xmlns:a16="http://schemas.microsoft.com/office/drawing/2014/main" id="{F0A4DBDF-9DE1-4159-B9A5-0F036DC8A4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480B72C-9876-453C-9F2F-0AE2DB43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1B7C54F0-393D-414A-AB4A-9C86610359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053CAEAD-747A-422E-A5A4-8DCFAFD21E8D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89CF81-246C-4814-B82F-ECB801F4C8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750B9D53-EB0D-4D50-9A03-24095E62AB1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2711238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Dark Blue Bg with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74251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7A52EDD-AB3D-46B8-9552-5D0D13D5F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768F86D-E142-4E52-9D2E-634CC9C157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768956C-096A-4710-B05A-BFA418BB475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4" name="Graphique 8">
            <a:extLst>
              <a:ext uri="{FF2B5EF4-FFF2-40B4-BE49-F238E27FC236}">
                <a16:creationId xmlns:a16="http://schemas.microsoft.com/office/drawing/2014/main" id="{F0A4DBDF-9DE1-4159-B9A5-0F036DC8A42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1480B72C-9876-453C-9F2F-0AE2DB43A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1B7C54F0-393D-414A-AB4A-9C866103590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053CAEAD-747A-422E-A5A4-8DCFAFD21E8D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C789CF81-246C-4814-B82F-ECB801F4C8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3" name="Straight Connector 35">
            <a:extLst>
              <a:ext uri="{FF2B5EF4-FFF2-40B4-BE49-F238E27FC236}">
                <a16:creationId xmlns:a16="http://schemas.microsoft.com/office/drawing/2014/main" id="{38BA5899-CDBB-42D8-BFCD-64F5857EFC65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884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5">
            <a:extLst>
              <a:ext uri="{FF2B5EF4-FFF2-40B4-BE49-F238E27FC236}">
                <a16:creationId xmlns:a16="http://schemas.microsoft.com/office/drawing/2014/main" id="{0319CC48-B0CA-4682-86EB-D878921F8F3B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313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CFEB6BD6-1F6B-4CDA-A8BD-7B9947B8A3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</p:spTree>
    <p:extLst>
      <p:ext uri="{BB962C8B-B14F-4D97-AF65-F5344CB8AC3E}">
        <p14:creationId xmlns:p14="http://schemas.microsoft.com/office/powerpoint/2010/main" val="1741975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1 Ipsos MORI 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E03E893C-6741-453F-AB83-3BF7E4745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064275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E03E893C-6741-453F-AB83-3BF7E4745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4607D74-F512-4FC3-A30B-919D76C6342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79935D5E-B7ED-4F9D-A894-6B0811A25EEF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re 1">
            <a:extLst>
              <a:ext uri="{FF2B5EF4-FFF2-40B4-BE49-F238E27FC236}">
                <a16:creationId xmlns:a16="http://schemas.microsoft.com/office/drawing/2014/main" id="{0720AE2E-312C-4683-8989-D798355BA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4" name="Sous-titre 2">
            <a:extLst>
              <a:ext uri="{FF2B5EF4-FFF2-40B4-BE49-F238E27FC236}">
                <a16:creationId xmlns:a16="http://schemas.microsoft.com/office/drawing/2014/main" id="{65680EBE-7995-4156-B622-28E72E20628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40509EFD-4C7C-4D04-B91B-72E1A430F0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16" name="Espace réservé du texte 8">
            <a:extLst>
              <a:ext uri="{FF2B5EF4-FFF2-40B4-BE49-F238E27FC236}">
                <a16:creationId xmlns:a16="http://schemas.microsoft.com/office/drawing/2014/main" id="{E6E47F53-A22F-4C3B-A907-D28F75530F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F8058C4-507E-4D50-8CE6-68465C1D0E3D}"/>
              </a:ext>
            </a:extLst>
          </p:cNvPr>
          <p:cNvGrpSpPr/>
          <p:nvPr userDrawn="1"/>
        </p:nvGrpSpPr>
        <p:grpSpPr>
          <a:xfrm>
            <a:off x="594746" y="5417571"/>
            <a:ext cx="2763414" cy="696125"/>
            <a:chOff x="9048328" y="5406321"/>
            <a:chExt cx="2763414" cy="696125"/>
          </a:xfrm>
        </p:grpSpPr>
        <p:pic>
          <p:nvPicPr>
            <p:cNvPr id="20" name="Graphique 12">
              <a:extLst>
                <a:ext uri="{FF2B5EF4-FFF2-40B4-BE49-F238E27FC236}">
                  <a16:creationId xmlns:a16="http://schemas.microsoft.com/office/drawing/2014/main" id="{AFF99FF3-9BC2-459A-8705-BD99E0834E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8328" y="5409219"/>
              <a:ext cx="756826" cy="693227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DFCB8994-61E9-4607-96FC-9B9CEB5E99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418" y="5406321"/>
              <a:ext cx="1763324" cy="68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2004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9">
          <p15:clr>
            <a:srgbClr val="F26B43"/>
          </p15:clr>
        </p15:guide>
        <p15:guide id="2" orient="horz" pos="1886">
          <p15:clr>
            <a:srgbClr val="F26B43"/>
          </p15:clr>
        </p15:guide>
        <p15:guide id="4" orient="horz" pos="3317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pos="288">
          <p15:clr>
            <a:srgbClr val="F26B43"/>
          </p15:clr>
        </p15:guide>
        <p15:guide id="7" pos="357">
          <p15:clr>
            <a:srgbClr val="A4A3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Dark Blue Bg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295590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E8BB07-B67E-46A3-983C-459CF2A9231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4DA21D-F627-4FE5-9AB1-E7433AA0327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957F28-66B5-4ECC-AA41-7CCADEDEAC7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F65E827-F95D-4C8F-84F2-47397F0206A3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A3E362D2-078D-4128-B488-B68D1D62549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8613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Dark Blue Bg with 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0717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20B967EF-526B-42DF-870F-C27D85C374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5BACBC25-5487-4894-AB69-DC61AF350FE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90903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F1570288-B026-49B2-AE34-8E27B6EB2D8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8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FDF868AB-0A81-40C5-9695-1BD120946D0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106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87A726-5D45-49B7-B6E4-02D113462CA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469EBA-FCE4-409D-99AD-B18807B7896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B593F1-F213-4F09-9902-DFB955D2770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E1EB90-82E9-4FC8-B6D3-007BF2FBE500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5A248F93-3019-4CAF-B706-E2441D4F541A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51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0895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7D382778-4BBE-4E08-86E4-7B7315AC1A6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BA150D9F-19CF-41D5-863B-7F91F1AB7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E2C66637-89A9-4034-A3B9-5E24586102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31F9D6FB-8DB3-4379-851A-D7F19062A2E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ADCF342B-275C-4A27-A66D-2820075198A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47377B4-5609-49EE-8F95-1C8A59DF90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5076735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37949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3E2F2A02-19F4-4543-A149-7BA6112B4E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3A83716A-3280-4F1F-A538-84B68BE7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937237CF-7891-41A0-8496-C3B641A44E5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EA13E63A-DB9A-4943-94F5-7D1662AF82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AF25B436-5E52-4A56-8F65-3680B6E8DD4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121403F2-4414-4234-BC39-C68A3C0400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476832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747383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3" name="Graphique 8">
            <a:extLst>
              <a:ext uri="{FF2B5EF4-FFF2-40B4-BE49-F238E27FC236}">
                <a16:creationId xmlns:a16="http://schemas.microsoft.com/office/drawing/2014/main" id="{FAB72C51-19EB-42BF-84AF-F648EA3B2B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135A29-83DC-4483-B5FF-BA7A26B48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E11A5F4-9100-441C-8387-74098195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13763D44-1A8C-41DD-9E5B-CB819BE4C5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3B60D1F3-5624-4887-AC07-8B788D01CBD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6E829D9-0666-4D5B-9896-28C1CEC4B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8266444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Blue Bg with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22023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8EBDB8A-A132-411F-B6B9-59DC085B79E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3" name="Graphique 8">
            <a:extLst>
              <a:ext uri="{FF2B5EF4-FFF2-40B4-BE49-F238E27FC236}">
                <a16:creationId xmlns:a16="http://schemas.microsoft.com/office/drawing/2014/main" id="{FAB72C51-19EB-42BF-84AF-F648EA3B2BB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1135A29-83DC-4483-B5FF-BA7A26B48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E11A5F4-9100-441C-8387-740981956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9" name="Espace réservé du numéro de diapositive 2">
            <a:extLst>
              <a:ext uri="{FF2B5EF4-FFF2-40B4-BE49-F238E27FC236}">
                <a16:creationId xmlns:a16="http://schemas.microsoft.com/office/drawing/2014/main" id="{13763D44-1A8C-41DD-9E5B-CB819BE4C5D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3B60D1F3-5624-4887-AC07-8B788D01CBD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6E829D9-0666-4D5B-9896-28C1CEC4B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5E3D423D-34E1-4BDE-8374-98A2C452EFBE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3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437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711711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6D5BC3-F5D3-415B-B920-B84A14BC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14C476-0380-4CDD-850C-316ADAE5BF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1D61AC-BD7C-4366-9299-08E3EFE5406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7" name="Graphique 8">
            <a:extLst>
              <a:ext uri="{FF2B5EF4-FFF2-40B4-BE49-F238E27FC236}">
                <a16:creationId xmlns:a16="http://schemas.microsoft.com/office/drawing/2014/main" id="{179657D5-47C7-4E75-BEE7-A780E55EE7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8BDCCF6-F619-4F6E-8F2B-C4DA9F2317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D86C3E4-5B42-4A1F-B550-10045E81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:a16="http://schemas.microsoft.com/office/drawing/2014/main" id="{5D573DBF-7B78-4EB4-859D-55DACC88EE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A89C3CB-68C8-4D8E-9AFC-40C4E7D1120F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AD0B33D-4376-4867-B390-6240868464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4079474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Blue Bg with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0908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86D5BC3-F5D3-415B-B920-B84A14BC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114C476-0380-4CDD-850C-316ADAE5BF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1D61AC-BD7C-4366-9299-08E3EFE54064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7" name="Graphique 8">
            <a:extLst>
              <a:ext uri="{FF2B5EF4-FFF2-40B4-BE49-F238E27FC236}">
                <a16:creationId xmlns:a16="http://schemas.microsoft.com/office/drawing/2014/main" id="{179657D5-47C7-4E75-BEE7-A780E55EE72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B8BDCCF6-F619-4F6E-8F2B-C4DA9F2317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0D86C3E4-5B42-4A1F-B550-10045E81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:a16="http://schemas.microsoft.com/office/drawing/2014/main" id="{5D573DBF-7B78-4EB4-859D-55DACC88EE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BA89C3CB-68C8-4D8E-9AFC-40C4E7D1120F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4AD0B33D-4376-4867-B390-6240868464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6D1337EB-DEA5-4E68-BE59-E3A0603AE2DF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884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F9606CDD-74E8-4C9E-BCA3-937206DAC0A3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313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5646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Blue Bg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70910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E8BB07-B67E-46A3-983C-459CF2A9231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4DA21D-F627-4FE5-9AB1-E7433AA0327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957F28-66B5-4ECC-AA41-7CCADEDEAC7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F65E827-F95D-4C8F-84F2-47397F0206A3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ECC98CB-42ED-4358-8632-DB1E5894A4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4B2C0F4A-6984-48C5-B4CD-E7BBF23E101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504A1B-576C-4AEF-94C6-8ABC9093DC5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828371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76" userDrawn="1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Blue Bg with 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140346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5BACBC25-5487-4894-AB69-DC61AF350FE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90903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F1570288-B026-49B2-AE34-8E27B6EB2D8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8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FDF868AB-0A81-40C5-9695-1BD120946D0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106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87A726-5D45-49B7-B6E4-02D113462CA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469EBA-FCE4-409D-99AD-B18807B7896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B593F1-F213-4F09-9902-DFB955D2770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E1EB90-82E9-4FC8-B6D3-007BF2FBE500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D0EA6A7-13A6-4F7C-BD66-1B36B778A7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41A1F7B3-78F2-4338-8319-8B897FA823B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3453C5-5187-47ED-80EA-CF36689212C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218142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10364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7584906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735C07-2264-401E-9223-98C1CA429B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3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72C4E26-BE79-4277-9CB6-37B3130818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426E006-4F5B-402C-916F-29E383EE086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E05915BF-F664-49DE-8489-CADDC55CA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93695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 userDrawn="1">
          <p15:clr>
            <a:srgbClr val="F26B43"/>
          </p15:clr>
        </p15:guide>
        <p15:guide id="2" pos="7425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 userDrawn="1">
          <p15:clr>
            <a:srgbClr val="F26B43"/>
          </p15:clr>
        </p15:guide>
        <p15:guide id="6" orient="horz" pos="3584" userDrawn="1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214049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D89E5884-F1A8-4E0D-9234-BB2A7C6AA43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4F3B4695-392F-4D5E-A21D-D31873D404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18C64AC-1412-4DDD-9F43-C2EF05192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8" name="Espace réservé du numéro de diapositive 2">
            <a:extLst>
              <a:ext uri="{FF2B5EF4-FFF2-40B4-BE49-F238E27FC236}">
                <a16:creationId xmlns:a16="http://schemas.microsoft.com/office/drawing/2014/main" id="{83E3C24A-2205-49DD-8B09-37A94D1654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D391BA41-15A6-4B3E-AA8F-038F30517DCA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3749402-7B23-4B7E-B9FD-7CAE1CA86F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8624514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649053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2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2513B4C4-9B08-40EC-B04E-201CA7DE434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7AFC4AA-0C36-4C10-8687-BEDF59DC2DB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6971712-3753-4718-88F2-399AFD21B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3F3ECF30-253F-41F7-AE85-6ED0B962BF5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EBE9D903-93C1-4E77-A737-5DA411D2FA94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4E21DDE-C5A0-4A10-8DBA-9017D1642C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3579817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 userDrawn="1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9859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5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051729-BB8F-4F8B-9768-535B59EB2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67810E-C380-4F6B-97F0-4AACF4232B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FD938CEE-A044-4227-9DE9-9D7C748157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E0492C6-FFE2-4A64-A953-436559870D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23DD79-4804-466E-858A-943320EF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2D9890A8-BA01-4982-A473-4ABF58AED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A1BE0EC3-13A4-4B01-B222-35E0403F4ED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E1329CB-08A8-4373-99C4-D2CCF23098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6484300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Turquoise Bg with 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808081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5051729-BB8F-4F8B-9768-535B59EB2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A67810E-C380-4F6B-97F0-4AACF4232B4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FD938CEE-A044-4227-9DE9-9D7C7481578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E0492C6-FFE2-4A64-A953-436559870D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123DD79-4804-466E-858A-943320EFB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2D9890A8-BA01-4982-A473-4ABF58AED3D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A1BE0EC3-13A4-4B01-B222-35E0403F4ED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5E1329CB-08A8-4373-99C4-D2CCF23098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CCC03A1B-8149-4249-BC87-D1342F48BC4A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3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489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41841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FF21A3-5C44-47ED-B6D7-AE6CB6A1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D31501-DC21-4740-ACF3-F1316E59819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9C974-F8D0-482E-9985-E67DFC6212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F84A8F74-C187-471B-BECD-90117FE9539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A73578C-E463-4003-8A18-1D881A90DD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6221AE0-5837-481C-BC68-0F09E348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:a16="http://schemas.microsoft.com/office/drawing/2014/main" id="{473C7761-AA9D-4D80-922D-D9468B5F3B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A199F665-569C-4DB3-8791-44F0F59D740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93F987A-170C-4E76-A7D8-DC706875F8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573450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Turquoise Bg with 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890444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6FF21A3-5C44-47ED-B6D7-AE6CB6A11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5D31501-DC21-4740-ACF3-F1316E598191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E9C974-F8D0-482E-9985-E67DFC6212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F84A8F74-C187-471B-BECD-90117FE9539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0A73578C-E463-4003-8A18-1D881A90DD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6221AE0-5837-481C-BC68-0F09E348A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3" name="Espace réservé du numéro de diapositive 2">
            <a:extLst>
              <a:ext uri="{FF2B5EF4-FFF2-40B4-BE49-F238E27FC236}">
                <a16:creationId xmlns:a16="http://schemas.microsoft.com/office/drawing/2014/main" id="{473C7761-AA9D-4D80-922D-D9468B5F3BA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A199F665-569C-4DB3-8791-44F0F59D740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A93F987A-170C-4E76-A7D8-DC706875F8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FAF1B7B1-87E0-46A4-AA07-C1063E54C3AD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884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18811E3C-6550-477D-B750-990B471D9E0E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313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460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Green Bg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25431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E8BB07-B67E-46A3-983C-459CF2A9231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4DA21D-F627-4FE5-9AB1-E7433AA0327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957F28-66B5-4ECC-AA41-7CCADEDEAC7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F65E827-F95D-4C8F-84F2-47397F0206A3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ECC98CB-42ED-4358-8632-DB1E5894A4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4B2C0F4A-6984-48C5-B4CD-E7BBF23E101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504A1B-576C-4AEF-94C6-8ABC9093DC5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56643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76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Green Bg with 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88088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5BACBC25-5487-4894-AB69-DC61AF350FE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90903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F1570288-B026-49B2-AE34-8E27B6EB2D8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8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FDF868AB-0A81-40C5-9695-1BD120946D0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106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87A726-5D45-49B7-B6E4-02D113462CA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469EBA-FCE4-409D-99AD-B18807B7896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B593F1-F213-4F09-9902-DFB955D2770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E1EB90-82E9-4FC8-B6D3-007BF2FBE500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D0EA6A7-13A6-4F7C-BD66-1B36B778A7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41A1F7B3-78F2-4338-8319-8B897FA823B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3453C5-5187-47ED-80EA-CF36689212C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698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pty_Violet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12711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9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437C81F6-288B-4CD6-8434-31E05629586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D7927E3E-1782-4A07-BD59-371C4D8227B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934B8D39-A21D-4C23-9BB3-0812B9F08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F763B716-FDA1-4D3C-824D-1B00864184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49679F60-0A60-49CD-A33B-A0143C31A6D1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D1CD4711-4D41-4B4B-B260-0ED56BC26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2872563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_Violet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428696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03231E-4063-4D72-A4F3-5BF1905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668B2CFD-22F1-4431-AF94-F5F28A5873D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36BACE50-F370-4AF7-A623-EFA8E8D0FB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160477B-743B-492A-BC15-89FE6D09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6" name="Espace réservé du numéro de diapositive 2">
            <a:extLst>
              <a:ext uri="{FF2B5EF4-FFF2-40B4-BE49-F238E27FC236}">
                <a16:creationId xmlns:a16="http://schemas.microsoft.com/office/drawing/2014/main" id="{77A23A92-4733-4D64-9578-199845FA400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2143B5D6-D335-415F-ABD0-9712884C01B1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4DA76F43-5248-440F-A481-AE3424C906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38733560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 userDrawn="1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3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075C7A91-CC93-4B69-84A3-D6E6299E1C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520474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Diapositive think-cell" r:id="rId6" imgW="532" imgH="530" progId="TCLayout.ActiveDocument.1">
                  <p:embed/>
                </p:oleObj>
              </mc:Choice>
              <mc:Fallback>
                <p:oleObj name="Diapositive think-cell" r:id="rId6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075C7A91-CC93-4B69-84A3-D6E6299E1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455627D-8E54-4A37-802B-8C427B3EB1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6AEBE2B-012F-42BB-A823-995DB0D71DD2}"/>
              </a:ext>
            </a:extLst>
          </p:cNvPr>
          <p:cNvSpPr/>
          <p:nvPr userDrawn="1"/>
        </p:nvSpPr>
        <p:spPr>
          <a:xfrm rot="18932423">
            <a:off x="-954765" y="1427043"/>
            <a:ext cx="5372804" cy="530454"/>
          </a:xfrm>
          <a:custGeom>
            <a:avLst/>
            <a:gdLst>
              <a:gd name="connsiteX0" fmla="*/ 4832249 w 5372804"/>
              <a:gd name="connsiteY0" fmla="*/ 0 h 530454"/>
              <a:gd name="connsiteX1" fmla="*/ 5372804 w 5372804"/>
              <a:gd name="connsiteY1" fmla="*/ 530454 h 530454"/>
              <a:gd name="connsiteX2" fmla="*/ 0 w 5372804"/>
              <a:gd name="connsiteY2" fmla="*/ 530454 h 530454"/>
              <a:gd name="connsiteX3" fmla="*/ 520541 w 537280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804" h="530454">
                <a:moveTo>
                  <a:pt x="4832249" y="0"/>
                </a:moveTo>
                <a:lnTo>
                  <a:pt x="537280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34AE452-7F08-4FA5-B95D-44688A32E41E}"/>
              </a:ext>
            </a:extLst>
          </p:cNvPr>
          <p:cNvSpPr/>
          <p:nvPr userDrawn="1"/>
        </p:nvSpPr>
        <p:spPr>
          <a:xfrm rot="18932423">
            <a:off x="-735098" y="889565"/>
            <a:ext cx="3838044" cy="530454"/>
          </a:xfrm>
          <a:custGeom>
            <a:avLst/>
            <a:gdLst>
              <a:gd name="connsiteX0" fmla="*/ 3297489 w 3838044"/>
              <a:gd name="connsiteY0" fmla="*/ 0 h 530454"/>
              <a:gd name="connsiteX1" fmla="*/ 3838044 w 3838044"/>
              <a:gd name="connsiteY1" fmla="*/ 530454 h 530454"/>
              <a:gd name="connsiteX2" fmla="*/ 0 w 3838044"/>
              <a:gd name="connsiteY2" fmla="*/ 530454 h 530454"/>
              <a:gd name="connsiteX3" fmla="*/ 520541 w 383804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44" h="530454">
                <a:moveTo>
                  <a:pt x="3297489" y="0"/>
                </a:moveTo>
                <a:lnTo>
                  <a:pt x="383804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9CCE011-2916-434D-A5D2-7A96A56EDF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11CD5301-9586-45EF-BD7D-6FD0A6A5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82677E1-E7D7-461C-9F6D-B1708372F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0BD763C4-0BC2-41C5-BDBA-5850D945CF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5C72328-61FF-4531-AF88-298161BE3728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 descr="Une image contenant objet&#10;&#10;Description générée automatiquement">
            <a:extLst>
              <a:ext uri="{FF2B5EF4-FFF2-40B4-BE49-F238E27FC236}">
                <a16:creationId xmlns:a16="http://schemas.microsoft.com/office/drawing/2014/main" id="{5919B4CD-5E7E-4686-8385-C8E06F74C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2"/>
          <a:stretch/>
        </p:blipFill>
        <p:spPr>
          <a:xfrm>
            <a:off x="7680176" y="5467579"/>
            <a:ext cx="2802864" cy="649976"/>
          </a:xfrm>
          <a:prstGeom prst="rect">
            <a:avLst/>
          </a:prstGeom>
        </p:spPr>
      </p:pic>
      <p:pic>
        <p:nvPicPr>
          <p:cNvPr id="14" name="Graphique 12">
            <a:extLst>
              <a:ext uri="{FF2B5EF4-FFF2-40B4-BE49-F238E27FC236}">
                <a16:creationId xmlns:a16="http://schemas.microsoft.com/office/drawing/2014/main" id="{33FF114A-8E2E-4078-8447-E6672F2878C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0260" y="5358931"/>
            <a:ext cx="863743" cy="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957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 userDrawn="1">
          <p15:clr>
            <a:srgbClr val="F26B43"/>
          </p15:clr>
        </p15:guide>
        <p15:guide id="2" pos="360" userDrawn="1">
          <p15:clr>
            <a:srgbClr val="A4A3A4"/>
          </p15:clr>
        </p15:guide>
        <p15:guide id="3" orient="horz" pos="329" userDrawn="1">
          <p15:clr>
            <a:srgbClr val="F26B43"/>
          </p15:clr>
        </p15:guide>
        <p15:guide id="4" orient="horz" pos="1888" userDrawn="1">
          <p15:clr>
            <a:srgbClr val="F26B43"/>
          </p15:clr>
        </p15:guide>
        <p15:guide id="5" orient="horz" pos="3317" userDrawn="1">
          <p15:clr>
            <a:srgbClr val="F26B43"/>
          </p15:clr>
        </p15:guide>
        <p15:guide id="6" orient="horz" pos="3929" userDrawn="1">
          <p15:clr>
            <a:srgbClr val="F26B43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Violet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7944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0E9943-F655-4D87-8A71-C5CD7B1F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438B2F-8ED1-4D14-A1C7-E9F6832268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ACDC552B-8CDA-48CA-A8A8-811FCC54FFE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8F73D43-A7D3-4516-ABE8-FE463CC621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63ED53C-324B-4E02-A190-3A1DB4E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15860257-6371-40C0-A1CD-7F88E89587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C64E4412-2519-4051-AC29-ED56CF367D63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894B4D6-48C5-485B-A19E-2E2EFB7416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18131459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columns_Violet Bg with 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30760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C0E9943-F655-4D87-8A71-C5CD7B1F3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438B2F-8ED1-4D14-A1C7-E9F68322689E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76022" y="1808820"/>
            <a:ext cx="551119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ACDC552B-8CDA-48CA-A8A8-811FCC54FFE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8F73D43-A7D3-4516-ABE8-FE463CC621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63ED53C-324B-4E02-A190-3A1DB4E5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15860257-6371-40C0-A1CD-7F88E895871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1" name="Espace réservé du pied de page 4">
            <a:extLst>
              <a:ext uri="{FF2B5EF4-FFF2-40B4-BE49-F238E27FC236}">
                <a16:creationId xmlns:a16="http://schemas.microsoft.com/office/drawing/2014/main" id="{C64E4412-2519-4051-AC29-ED56CF367D63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894B4D6-48C5-485B-A19E-2E2EFB7416D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23DB9D5B-DC75-428B-A756-12D2B3B16114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3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294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Violet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201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84738E-FC65-4057-B3F9-EDDD50E90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7E670E-DB4B-44E8-8FE3-D62DABA7F3D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14C37-0687-453B-98AC-92943109E1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63FE658E-9ADA-4627-B4E3-4DE0E374F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08D919A-4DF1-46CD-A2AE-41E585FD8A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11B61A5-D4C6-4685-8C16-DCFA216B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">
            <a:extLst>
              <a:ext uri="{FF2B5EF4-FFF2-40B4-BE49-F238E27FC236}">
                <a16:creationId xmlns:a16="http://schemas.microsoft.com/office/drawing/2014/main" id="{F2B16B7C-A9B4-4FD7-826E-9D73B19E6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B0C6C810-3AC8-4CF2-81C8-1D7058CBD48D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BDDDA5B-7CD0-43A3-9A8B-D5946ECB06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267628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 columns_Violet Bg with 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19507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1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B84738E-FC65-4057-B3F9-EDDD50E90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87E670E-DB4B-44E8-8FE3-D62DABA7F3D8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279090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9614C37-0687-453B-98AC-92943109E11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153368" y="1808820"/>
            <a:ext cx="3633820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8" name="Graphique 8">
            <a:extLst>
              <a:ext uri="{FF2B5EF4-FFF2-40B4-BE49-F238E27FC236}">
                <a16:creationId xmlns:a16="http://schemas.microsoft.com/office/drawing/2014/main" id="{63FE658E-9ADA-4627-B4E3-4DE0E374FD5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F08D919A-4DF1-46CD-A2AE-41E585FD8A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11B61A5-D4C6-4685-8C16-DCFA216B9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2" name="Espace réservé du numéro de diapositive 2">
            <a:extLst>
              <a:ext uri="{FF2B5EF4-FFF2-40B4-BE49-F238E27FC236}">
                <a16:creationId xmlns:a16="http://schemas.microsoft.com/office/drawing/2014/main" id="{F2B16B7C-A9B4-4FD7-826E-9D73B19E65A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B0C6C810-3AC8-4CF2-81C8-1D7058CBD48D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BDDDA5B-7CD0-43A3-9A8B-D5946ECB060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7" name="Straight Connector 35">
            <a:extLst>
              <a:ext uri="{FF2B5EF4-FFF2-40B4-BE49-F238E27FC236}">
                <a16:creationId xmlns:a16="http://schemas.microsoft.com/office/drawing/2014/main" id="{983523C1-7153-4692-B90B-65F30FC43340}"/>
              </a:ext>
            </a:extLst>
          </p:cNvPr>
          <p:cNvCxnSpPr>
            <a:cxnSpLocks/>
          </p:cNvCxnSpPr>
          <p:nvPr userDrawn="1"/>
        </p:nvCxnSpPr>
        <p:spPr>
          <a:xfrm flipV="1">
            <a:off x="4158848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68E2FD7F-148A-4626-93A8-57B0F05B1379}"/>
              </a:ext>
            </a:extLst>
          </p:cNvPr>
          <p:cNvCxnSpPr>
            <a:cxnSpLocks/>
          </p:cNvCxnSpPr>
          <p:nvPr userDrawn="1"/>
        </p:nvCxnSpPr>
        <p:spPr>
          <a:xfrm flipV="1">
            <a:off x="803313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637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8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5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Violet Bg 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023352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3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2E8BB07-B67E-46A3-983C-459CF2A9231C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04DA21D-F627-4FE5-9AB1-E7433AA0327D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8957F28-66B5-4ECC-AA41-7CCADEDEAC7F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3F65E827-F95D-4C8F-84F2-47397F0206A3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ECC98CB-42ED-4358-8632-DB1E5894A4A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4B2C0F4A-6984-48C5-B4CD-E7BBF23E1018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504A1B-576C-4AEF-94C6-8ABC9093DC51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4697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76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_Violet Bg with lin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89312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A638648C-B61D-4507-9478-07B4702DA5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26B9503-2AC4-450D-A0D4-5019A3085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5BACBC25-5487-4894-AB69-DC61AF350FEE}"/>
              </a:ext>
            </a:extLst>
          </p:cNvPr>
          <p:cNvCxnSpPr>
            <a:cxnSpLocks/>
          </p:cNvCxnSpPr>
          <p:nvPr userDrawn="1"/>
        </p:nvCxnSpPr>
        <p:spPr>
          <a:xfrm flipV="1">
            <a:off x="3190903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5">
            <a:extLst>
              <a:ext uri="{FF2B5EF4-FFF2-40B4-BE49-F238E27FC236}">
                <a16:creationId xmlns:a16="http://schemas.microsoft.com/office/drawing/2014/main" id="{F1570288-B026-49B2-AE34-8E27B6EB2D8D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8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5">
            <a:extLst>
              <a:ext uri="{FF2B5EF4-FFF2-40B4-BE49-F238E27FC236}">
                <a16:creationId xmlns:a16="http://schemas.microsoft.com/office/drawing/2014/main" id="{FDF868AB-0A81-40C5-9695-1BD120946D0A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106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55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B87A726-5D45-49B7-B6E4-02D113462CA8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404785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469EBA-FCE4-409D-99AD-B18807B78960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3309877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B593F1-F213-4F09-9902-DFB955D2770C}"/>
              </a:ext>
            </a:extLst>
          </p:cNvPr>
          <p:cNvSpPr>
            <a:spLocks noGrp="1"/>
          </p:cNvSpPr>
          <p:nvPr>
            <p:ph idx="21"/>
          </p:nvPr>
        </p:nvSpPr>
        <p:spPr>
          <a:xfrm>
            <a:off x="6214969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E1EB90-82E9-4FC8-B6D3-007BF2FBE500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120060" y="1808820"/>
            <a:ext cx="2667154" cy="3868080"/>
          </a:xfrm>
        </p:spPr>
        <p:txBody>
          <a:bodyPr>
            <a:noAutofit/>
          </a:bodyPr>
          <a:lstStyle>
            <a:lvl1pPr>
              <a:spcBef>
                <a:spcPts val="1800"/>
              </a:spcBef>
              <a:defRPr sz="1600">
                <a:solidFill>
                  <a:schemeClr val="bg1"/>
                </a:solidFill>
              </a:defRPr>
            </a:lvl1pPr>
            <a:lvl2pPr marL="447675" indent="-314325">
              <a:buFontTx/>
              <a:buBlip>
                <a:blip r:embed="rId7"/>
              </a:buBlip>
              <a:defRPr lang="en-GB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8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8D0EA6A7-13A6-4F7C-BD66-1B36B778A72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7" name="Espace réservé du pied de page 4">
            <a:extLst>
              <a:ext uri="{FF2B5EF4-FFF2-40B4-BE49-F238E27FC236}">
                <a16:creationId xmlns:a16="http://schemas.microsoft.com/office/drawing/2014/main" id="{41A1F7B3-78F2-4338-8319-8B897FA823B9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3453C5-5187-47ED-80EA-CF36689212CA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26111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>
          <p15:clr>
            <a:srgbClr val="F26B43"/>
          </p15:clr>
        </p15:guide>
        <p15:guide id="8" orient="horz" pos="4156">
          <p15:clr>
            <a:srgbClr val="F26B43"/>
          </p15:clr>
        </p15:guide>
        <p15:guide id="9" pos="306">
          <p15:clr>
            <a:srgbClr val="A4A3A4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478177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1FF10C85-C858-42F2-83FC-085ECE0AD8C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A63819D-3826-4C37-A6B2-F6BF2FA7C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E3BBFF9-605D-4045-AFCA-0630CAF629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871359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 userDrawn="1">
          <p15:clr>
            <a:srgbClr val="F26B43"/>
          </p15:clr>
        </p15:guide>
        <p15:guide id="2" pos="7427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pos="306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26982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9F32CF-ADE9-4D3D-9458-4DBEF9BE01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786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8F949CB4-ADF1-411D-B5B0-474DDF2975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5979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F575F9CB-6641-4AA5-BBBF-DCB5E35A79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7173" y="1993900"/>
            <a:ext cx="2378846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673ECD5B-058F-460C-B800-3658FC97D2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8368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4786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5979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7172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BB3AB300-BC70-4E89-90E0-8D61F56FBB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08367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0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72A123BC-64B8-4F7B-855D-41D9EB63A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179764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pos="306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title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34648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DAB39EE-A592-42CC-A3A7-B1D1A851EA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1A62086C-76E4-4718-9B87-7C2FB48307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786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1F85B39E-ADE6-4814-B538-973092E927F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5979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9CE6EC93-06F2-4F91-965C-189C479505A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8368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F78CE628-C138-44AB-BF90-4CD6DCBF6C9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4786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30" name="Espace réservé du texte 15">
            <a:extLst>
              <a:ext uri="{FF2B5EF4-FFF2-40B4-BE49-F238E27FC236}">
                <a16:creationId xmlns:a16="http://schemas.microsoft.com/office/drawing/2014/main" id="{6683BE0B-F7A1-470B-9F10-E4277EE351E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5979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4171E4E7-27E3-4CAE-8117-8B0985E3269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08367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CF196C90-BFA5-4EB1-809E-257C96ED6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7173" y="1993900"/>
            <a:ext cx="2378846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BA8D7796-2153-4B06-BE09-A751E28741D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7172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0"/>
              </a:buBlip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11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0617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title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42588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72A123BC-64B8-4F7B-855D-41D9EB63A6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FFF7EE1B-7DB4-488B-B26D-A38B11675A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786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96518655-1BBA-4FB9-A1A1-87676ECAF4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5979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8634DFA4-CD88-4C57-A92C-47493D245D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7173" y="1993900"/>
            <a:ext cx="2378846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09285BF7-E824-44DC-8939-2EEDF8EAB5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8368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7EA390A2-E2D4-4D20-BDB9-C874325BA3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4786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1564D801-B0E6-43C3-8B94-0E89FD96100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5979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461F3D26-7698-4382-817D-06AE9A8CDF0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7172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B611E923-D3EE-49B7-A936-85891DEAA7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08367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0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cxnSp>
        <p:nvCxnSpPr>
          <p:cNvPr id="30" name="Straight Connector 35">
            <a:extLst>
              <a:ext uri="{FF2B5EF4-FFF2-40B4-BE49-F238E27FC236}">
                <a16:creationId xmlns:a16="http://schemas.microsoft.com/office/drawing/2014/main" id="{F37A373E-B0C6-4A3A-88BD-3C093DFFB918}"/>
              </a:ext>
            </a:extLst>
          </p:cNvPr>
          <p:cNvCxnSpPr>
            <a:cxnSpLocks/>
          </p:cNvCxnSpPr>
          <p:nvPr userDrawn="1"/>
        </p:nvCxnSpPr>
        <p:spPr>
          <a:xfrm flipV="1">
            <a:off x="309480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5">
            <a:extLst>
              <a:ext uri="{FF2B5EF4-FFF2-40B4-BE49-F238E27FC236}">
                <a16:creationId xmlns:a16="http://schemas.microsoft.com/office/drawing/2014/main" id="{0BDAA492-5340-46F7-A09D-5F68BE925AB6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5">
            <a:extLst>
              <a:ext uri="{FF2B5EF4-FFF2-40B4-BE49-F238E27FC236}">
                <a16:creationId xmlns:a16="http://schemas.microsoft.com/office/drawing/2014/main" id="{8EDA2254-B51E-42A4-9F98-3E60FD4D7E0B}"/>
              </a:ext>
            </a:extLst>
          </p:cNvPr>
          <p:cNvCxnSpPr>
            <a:cxnSpLocks/>
          </p:cNvCxnSpPr>
          <p:nvPr userDrawn="1"/>
        </p:nvCxnSpPr>
        <p:spPr>
          <a:xfrm flipV="1">
            <a:off x="9097192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19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 Ipsos MORI Righ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075C7A91-CC93-4B69-84A3-D6E6299E1C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2693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6" name="Diapositive think-cell" r:id="rId6" imgW="532" imgH="530" progId="TCLayout.ActiveDocument.1">
                  <p:embed/>
                </p:oleObj>
              </mc:Choice>
              <mc:Fallback>
                <p:oleObj name="Diapositive think-cell" r:id="rId6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075C7A91-CC93-4B69-84A3-D6E6299E1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455627D-8E54-4A37-802B-8C427B3EB1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47097-F136-43B2-BE43-71747E067B34}"/>
              </a:ext>
            </a:extLst>
          </p:cNvPr>
          <p:cNvSpPr/>
          <p:nvPr userDrawn="1"/>
        </p:nvSpPr>
        <p:spPr>
          <a:xfrm>
            <a:off x="1931" y="2101"/>
            <a:ext cx="10097918" cy="685267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50000">
                <a:srgbClr val="000000">
                  <a:alpha val="0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6AEBE2B-012F-42BB-A823-995DB0D71DD2}"/>
              </a:ext>
            </a:extLst>
          </p:cNvPr>
          <p:cNvSpPr/>
          <p:nvPr userDrawn="1"/>
        </p:nvSpPr>
        <p:spPr>
          <a:xfrm rot="18932423">
            <a:off x="-954765" y="1427043"/>
            <a:ext cx="5372804" cy="530454"/>
          </a:xfrm>
          <a:custGeom>
            <a:avLst/>
            <a:gdLst>
              <a:gd name="connsiteX0" fmla="*/ 4832249 w 5372804"/>
              <a:gd name="connsiteY0" fmla="*/ 0 h 530454"/>
              <a:gd name="connsiteX1" fmla="*/ 5372804 w 5372804"/>
              <a:gd name="connsiteY1" fmla="*/ 530454 h 530454"/>
              <a:gd name="connsiteX2" fmla="*/ 0 w 5372804"/>
              <a:gd name="connsiteY2" fmla="*/ 530454 h 530454"/>
              <a:gd name="connsiteX3" fmla="*/ 520541 w 537280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804" h="530454">
                <a:moveTo>
                  <a:pt x="4832249" y="0"/>
                </a:moveTo>
                <a:lnTo>
                  <a:pt x="537280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34AE452-7F08-4FA5-B95D-44688A32E41E}"/>
              </a:ext>
            </a:extLst>
          </p:cNvPr>
          <p:cNvSpPr/>
          <p:nvPr userDrawn="1"/>
        </p:nvSpPr>
        <p:spPr>
          <a:xfrm rot="18932423">
            <a:off x="-735098" y="889565"/>
            <a:ext cx="3838044" cy="530454"/>
          </a:xfrm>
          <a:custGeom>
            <a:avLst/>
            <a:gdLst>
              <a:gd name="connsiteX0" fmla="*/ 3297489 w 3838044"/>
              <a:gd name="connsiteY0" fmla="*/ 0 h 530454"/>
              <a:gd name="connsiteX1" fmla="*/ 3838044 w 3838044"/>
              <a:gd name="connsiteY1" fmla="*/ 530454 h 530454"/>
              <a:gd name="connsiteX2" fmla="*/ 0 w 3838044"/>
              <a:gd name="connsiteY2" fmla="*/ 530454 h 530454"/>
              <a:gd name="connsiteX3" fmla="*/ 520541 w 383804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44" h="530454">
                <a:moveTo>
                  <a:pt x="3297489" y="0"/>
                </a:moveTo>
                <a:lnTo>
                  <a:pt x="383804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9CCE011-2916-434D-A5D2-7A96A56EDF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11CD5301-9586-45EF-BD7D-6FD0A6A5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82677E1-E7D7-461C-9F6D-B1708372F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0BD763C4-0BC2-41C5-BDBA-5850D945CF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5C72328-61FF-4531-AF88-298161BE3728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464AFE6-C7AF-431B-8B04-FA8719DF399C}"/>
              </a:ext>
            </a:extLst>
          </p:cNvPr>
          <p:cNvGrpSpPr/>
          <p:nvPr userDrawn="1"/>
        </p:nvGrpSpPr>
        <p:grpSpPr>
          <a:xfrm>
            <a:off x="9048328" y="5406321"/>
            <a:ext cx="2763414" cy="696125"/>
            <a:chOff x="9048328" y="5406321"/>
            <a:chExt cx="2763414" cy="696125"/>
          </a:xfrm>
        </p:grpSpPr>
        <p:pic>
          <p:nvPicPr>
            <p:cNvPr id="16" name="Graphique 12">
              <a:extLst>
                <a:ext uri="{FF2B5EF4-FFF2-40B4-BE49-F238E27FC236}">
                  <a16:creationId xmlns:a16="http://schemas.microsoft.com/office/drawing/2014/main" id="{533CEAB0-3602-4EF4-8078-1F0CB9C6A0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8328" y="5409219"/>
              <a:ext cx="756826" cy="693227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8A28707-ED0C-4597-9138-2DCD4A3A72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418" y="5406321"/>
              <a:ext cx="1763324" cy="68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74738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29">
          <p15:clr>
            <a:srgbClr val="F26B43"/>
          </p15:clr>
        </p15:guide>
        <p15:guide id="4" orient="horz" pos="1888">
          <p15:clr>
            <a:srgbClr val="F26B43"/>
          </p15:clr>
        </p15:guide>
        <p15:guide id="5" orient="horz" pos="3317" userDrawn="1">
          <p15:clr>
            <a:srgbClr val="F26B43"/>
          </p15:clr>
        </p15:guide>
        <p15:guide id="6" orient="horz" pos="3916">
          <p15:clr>
            <a:srgbClr val="F26B43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titles [V2]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373178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DAB39EE-A592-42CC-A3A7-B1D1A851EA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5FBBBE71-038F-47FD-AA2F-DDF7087FA8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786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019C832B-ADC5-4655-A9BB-B9E27C49AA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5979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33B8FF24-5350-4358-8A61-01E632CBA0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7173" y="1993900"/>
            <a:ext cx="2378846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F6A611CF-4A0C-414F-97D1-05D2E00D94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08368" y="1993900"/>
            <a:ext cx="2378846" cy="341632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14D079C5-56C5-4829-9279-B9D159053C0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4786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A8B2B706-3906-4253-B6DB-A7C2AFD16B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5979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829361D3-585B-4494-AC11-E01E8991D2B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07172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10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432D91E9-DE40-4B4D-9E1B-9DBA866F339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408367" y="278548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1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cxnSp>
        <p:nvCxnSpPr>
          <p:cNvPr id="30" name="Straight Connector 35">
            <a:extLst>
              <a:ext uri="{FF2B5EF4-FFF2-40B4-BE49-F238E27FC236}">
                <a16:creationId xmlns:a16="http://schemas.microsoft.com/office/drawing/2014/main" id="{4D161E9A-7872-4440-9E61-28B41BBA4C7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94806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5">
            <a:extLst>
              <a:ext uri="{FF2B5EF4-FFF2-40B4-BE49-F238E27FC236}">
                <a16:creationId xmlns:a16="http://schemas.microsoft.com/office/drawing/2014/main" id="{CBF43B31-2F37-4F9B-ABAB-B30C401656C8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5999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5">
            <a:extLst>
              <a:ext uri="{FF2B5EF4-FFF2-40B4-BE49-F238E27FC236}">
                <a16:creationId xmlns:a16="http://schemas.microsoft.com/office/drawing/2014/main" id="{29B91B6C-BAB5-4232-87EA-0EA2E4093CD3}"/>
              </a:ext>
            </a:extLst>
          </p:cNvPr>
          <p:cNvCxnSpPr>
            <a:cxnSpLocks/>
          </p:cNvCxnSpPr>
          <p:nvPr userDrawn="1"/>
        </p:nvCxnSpPr>
        <p:spPr>
          <a:xfrm flipV="1">
            <a:off x="9097192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603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4446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6180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4645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93109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F53EFDF-586B-4B52-A77B-E7663334D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548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C9BF9C92-4CA0-4CDA-A4F8-082D2B2EF9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4829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681CE642-3E81-4565-8966-09C10814A6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109" y="1993899"/>
            <a:ext cx="3195009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2E3F45E-E84E-4C33-9A96-378F378EB3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235947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pos="306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title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09012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74B90A9-86C7-4CA7-AC86-9B7C03D23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515C157A-6F74-44A8-9785-4A8F9335C0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6180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A3F60031-8B36-438E-A717-35784DD2D5A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4645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2942971D-C98D-4428-A689-9423825AAD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93109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10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A6334CC9-1D70-4436-83AA-B17CBD5931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548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20EA07A4-D40F-47BA-8114-083CB3AD1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4829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B648F2B2-21C5-4074-BA28-735D9BA0209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109" y="1993899"/>
            <a:ext cx="3195009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8402829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title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047078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B2E3F45E-E84E-4C33-9A96-378F378EB3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8AD0E370-DCF9-49CD-9EA7-8B8AC362457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6180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CEAFF2D8-1A9C-44B0-9198-6142941FCDB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4645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E3D7F208-6D50-442A-A3BA-61611E5E867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93109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E8F2F6B4-2140-44C5-A120-32F8342665F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548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1CF7206F-481C-4380-B8D3-416C8CFAAA3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4829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A48E232D-A901-4275-8D27-BF6BBBAB33F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109" y="1993899"/>
            <a:ext cx="3195009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cxnSp>
        <p:nvCxnSpPr>
          <p:cNvPr id="28" name="Straight Connector 35">
            <a:extLst>
              <a:ext uri="{FF2B5EF4-FFF2-40B4-BE49-F238E27FC236}">
                <a16:creationId xmlns:a16="http://schemas.microsoft.com/office/drawing/2014/main" id="{24D521F1-2193-411F-B113-AC0566A258B2}"/>
              </a:ext>
            </a:extLst>
          </p:cNvPr>
          <p:cNvCxnSpPr>
            <a:cxnSpLocks/>
          </p:cNvCxnSpPr>
          <p:nvPr userDrawn="1"/>
        </p:nvCxnSpPr>
        <p:spPr>
          <a:xfrm flipV="1">
            <a:off x="4042917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5">
            <a:extLst>
              <a:ext uri="{FF2B5EF4-FFF2-40B4-BE49-F238E27FC236}">
                <a16:creationId xmlns:a16="http://schemas.microsoft.com/office/drawing/2014/main" id="{39E588EC-DE9F-4E69-916F-F600E764120E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1382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915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titles [V2]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4980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74B90A9-86C7-4CA7-AC86-9B7C03D231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B3E82CFB-97D6-45D7-BADA-9AB9D04832F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96180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2" name="Espace réservé du texte 15">
            <a:extLst>
              <a:ext uri="{FF2B5EF4-FFF2-40B4-BE49-F238E27FC236}">
                <a16:creationId xmlns:a16="http://schemas.microsoft.com/office/drawing/2014/main" id="{BFDAFBE7-77A0-416D-9494-5416435885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94645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44582077-3607-4624-94EF-42536719D7F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93109" y="278548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lang="en-GB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marL="447675" lvl="1" indent="-31432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10"/>
              </a:buBlip>
            </a:pPr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5" name="Espace réservé du texte 4">
            <a:extLst>
              <a:ext uri="{FF2B5EF4-FFF2-40B4-BE49-F238E27FC236}">
                <a16:creationId xmlns:a16="http://schemas.microsoft.com/office/drawing/2014/main" id="{D0D64E5F-2B42-446B-9608-5610CA2AC36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96548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4FDFF29E-822C-437E-B6C9-C13E38631E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94829" y="1993899"/>
            <a:ext cx="3195009" cy="341633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99E1DAEB-5F78-44FD-A2AD-EF997D472DA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93109" y="1993899"/>
            <a:ext cx="3195009" cy="338554"/>
          </a:xfrm>
          <a:noFill/>
        </p:spPr>
        <p:txBody>
          <a:bodyPr lIns="72000" rIns="0" anchor="t">
            <a:spAutoFit/>
          </a:bodyPr>
          <a:lstStyle>
            <a:lvl1pPr marL="0" indent="0" algn="l">
              <a:buNone/>
              <a:defRPr b="1" cap="all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cxnSp>
        <p:nvCxnSpPr>
          <p:cNvPr id="28" name="Straight Connector 35">
            <a:extLst>
              <a:ext uri="{FF2B5EF4-FFF2-40B4-BE49-F238E27FC236}">
                <a16:creationId xmlns:a16="http://schemas.microsoft.com/office/drawing/2014/main" id="{2C504288-9A20-4118-B47D-A6EBD7BD1D88}"/>
              </a:ext>
            </a:extLst>
          </p:cNvPr>
          <p:cNvCxnSpPr>
            <a:cxnSpLocks/>
          </p:cNvCxnSpPr>
          <p:nvPr userDrawn="1"/>
        </p:nvCxnSpPr>
        <p:spPr>
          <a:xfrm flipV="1">
            <a:off x="4042917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5">
            <a:extLst>
              <a:ext uri="{FF2B5EF4-FFF2-40B4-BE49-F238E27FC236}">
                <a16:creationId xmlns:a16="http://schemas.microsoft.com/office/drawing/2014/main" id="{EC5596AD-B23F-45D5-9FA4-416451B248F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1382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21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box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449924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9F32CF-ADE9-4D3D-9458-4DBEF9BE01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256" y="1993900"/>
            <a:ext cx="2378846" cy="369332"/>
          </a:xfrm>
          <a:solidFill>
            <a:schemeClr val="bg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8F949CB4-ADF1-411D-B5B0-474DDF2975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1232" y="1993900"/>
            <a:ext cx="2378846" cy="369332"/>
          </a:xfrm>
          <a:solidFill>
            <a:schemeClr val="tx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F575F9CB-6641-4AA5-BBBF-DCB5E35A79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6208" y="1993900"/>
            <a:ext cx="2378846" cy="369332"/>
          </a:xfrm>
          <a:solidFill>
            <a:schemeClr val="accent4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673ECD5B-058F-460C-B800-3658FC97D2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1183" y="1993900"/>
            <a:ext cx="2378846" cy="369332"/>
          </a:xfrm>
          <a:solidFill>
            <a:schemeClr val="accent1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5887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0985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6083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BB3AB300-BC70-4E89-90E0-8D61F56FBB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1182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0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3340DE3B-4ADD-48BE-BCE6-7FE7A77863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089213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with colored box title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97875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29F32CF-ADE9-4D3D-9458-4DBEF9BE018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6256" y="1993900"/>
            <a:ext cx="2378846" cy="369332"/>
          </a:xfrm>
          <a:solidFill>
            <a:schemeClr val="bg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8F949CB4-ADF1-411D-B5B0-474DDF2975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01232" y="1993900"/>
            <a:ext cx="2378846" cy="369332"/>
          </a:xfrm>
          <a:solidFill>
            <a:schemeClr val="tx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F575F9CB-6641-4AA5-BBBF-DCB5E35A79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16208" y="1993900"/>
            <a:ext cx="2378846" cy="369332"/>
          </a:xfrm>
          <a:solidFill>
            <a:schemeClr val="accent3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673ECD5B-058F-460C-B800-3658FC97D20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31183" y="1993900"/>
            <a:ext cx="2378846" cy="369332"/>
          </a:xfrm>
          <a:solidFill>
            <a:schemeClr val="accent1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5887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00985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16083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15">
            <a:extLst>
              <a:ext uri="{FF2B5EF4-FFF2-40B4-BE49-F238E27FC236}">
                <a16:creationId xmlns:a16="http://schemas.microsoft.com/office/drawing/2014/main" id="{BB3AB300-BC70-4E89-90E0-8D61F56FBB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31182" y="2634117"/>
            <a:ext cx="2378847" cy="1477328"/>
          </a:xfrm>
        </p:spPr>
        <p:txBody>
          <a:bodyPr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10"/>
              </a:buBlip>
              <a:defRPr sz="1600"/>
            </a:lvl2pPr>
            <a:lvl3pPr>
              <a:defRPr sz="1600"/>
            </a:lvl3pPr>
            <a:lvl4pPr marL="758825" indent="0">
              <a:buNone/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6B1772CC-CE52-4E78-B63F-76A973F91E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0DC641C9-B54A-4E65-BAB2-93108534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ED3FC135-82C8-4A96-888D-AB8CE896130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1608171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box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8516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5775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146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17062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F53EFDF-586B-4B52-A77B-E7663334D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6143" y="1993899"/>
            <a:ext cx="3195009" cy="369332"/>
          </a:xfrm>
          <a:solidFill>
            <a:schemeClr val="bg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C9BF9C92-4CA0-4CDA-A4F8-082D2B2EF9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330" y="1993899"/>
            <a:ext cx="3195009" cy="369332"/>
          </a:xfrm>
          <a:solidFill>
            <a:schemeClr val="tx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681CE642-3E81-4565-8966-09C10814A6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17062" y="1993899"/>
            <a:ext cx="3195009" cy="369332"/>
          </a:xfrm>
          <a:solidFill>
            <a:schemeClr val="accent4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F5ACA36-D848-4F29-92F9-47321029F3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2043910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colored box title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2591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D19A821-9323-436D-9BBA-EF55905E304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85775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7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8F509378-7F96-4CC3-B445-AFDF4E8F71B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50146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8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FE25E091-C850-4A35-8C6B-48D1A63C1D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417062" y="2634117"/>
            <a:ext cx="3195010" cy="1231106"/>
          </a:xfrm>
        </p:spPr>
        <p:txBody>
          <a:bodyPr wrap="square" lIns="0" rIns="0">
            <a:spAutoFit/>
          </a:bodyPr>
          <a:lstStyle>
            <a:lvl1pPr>
              <a:defRPr sz="1600"/>
            </a:lvl1pPr>
            <a:lvl2pPr marL="447675" indent="-314325">
              <a:buFontTx/>
              <a:buBlip>
                <a:blip r:embed="rId9"/>
              </a:buBlip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8F53EFDF-586B-4B52-A77B-E7663334D33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86143" y="1993899"/>
            <a:ext cx="3195009" cy="369332"/>
          </a:xfrm>
          <a:solidFill>
            <a:schemeClr val="bg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0" name="Espace réservé du texte 4">
            <a:extLst>
              <a:ext uri="{FF2B5EF4-FFF2-40B4-BE49-F238E27FC236}">
                <a16:creationId xmlns:a16="http://schemas.microsoft.com/office/drawing/2014/main" id="{C9BF9C92-4CA0-4CDA-A4F8-082D2B2EF9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450330" y="1993899"/>
            <a:ext cx="3195009" cy="369332"/>
          </a:xfrm>
          <a:solidFill>
            <a:schemeClr val="tx2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Title</a:t>
            </a:r>
            <a:endParaRPr lang="en-GB" dirty="0"/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681CE642-3E81-4565-8966-09C10814A63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17062" y="1993899"/>
            <a:ext cx="3195009" cy="369332"/>
          </a:xfrm>
          <a:solidFill>
            <a:schemeClr val="accent3"/>
          </a:solidFill>
        </p:spPr>
        <p:txBody>
          <a:bodyPr lIns="0" rIns="0" anchor="t">
            <a:spAutoFit/>
          </a:bodyPr>
          <a:lstStyle>
            <a:lvl1pPr marL="0" indent="0" algn="ctr">
              <a:buNone/>
              <a:defRPr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Title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D36ADE6-0DA4-44E3-B987-5881099F82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86C96D8-5D31-4787-ADE2-CBD1DEDCC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C8E6DE7D-0FB2-4B25-A7F7-95C4D06B932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730740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>
          <p15:clr>
            <a:srgbClr val="F26B43"/>
          </p15:clr>
        </p15:guide>
        <p15:guide id="6" orient="horz" pos="4156">
          <p15:clr>
            <a:srgbClr val="F26B43"/>
          </p15:clr>
        </p15:guide>
        <p15:guide id="7" pos="306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63029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7DF1024-681A-4B64-B209-B8AE20F4C7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20156DF7-56BC-40D5-8DA8-2F22C6D86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4" name="Espace réservé du numéro de diapositive 2">
            <a:extLst>
              <a:ext uri="{FF2B5EF4-FFF2-40B4-BE49-F238E27FC236}">
                <a16:creationId xmlns:a16="http://schemas.microsoft.com/office/drawing/2014/main" id="{050AD626-E7A4-427F-9A3F-B6A6BA21F6B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A9AA2E6C-EBCE-4B97-AB00-23968A3265E5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17C93FA-7D2C-4658-80E0-B891EA08A0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007529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  <p15:guide id="7" pos="30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_2 Ipsos MORI Left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075C7A91-CC93-4B69-84A3-D6E6299E1C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82425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0" name="Diapositive think-cell" r:id="rId6" imgW="532" imgH="530" progId="TCLayout.ActiveDocument.1">
                  <p:embed/>
                </p:oleObj>
              </mc:Choice>
              <mc:Fallback>
                <p:oleObj name="Diapositive think-cell" r:id="rId6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075C7A91-CC93-4B69-84A3-D6E6299E1C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4455627D-8E54-4A37-802B-8C427B3EB1B5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E47097-F136-43B2-BE43-71747E067B34}"/>
              </a:ext>
            </a:extLst>
          </p:cNvPr>
          <p:cNvSpPr/>
          <p:nvPr userDrawn="1"/>
        </p:nvSpPr>
        <p:spPr>
          <a:xfrm>
            <a:off x="1931" y="2101"/>
            <a:ext cx="10097918" cy="6852677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60000"/>
                </a:schemeClr>
              </a:gs>
              <a:gs pos="50000">
                <a:srgbClr val="000000">
                  <a:alpha val="0"/>
                </a:srgb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Forme libre : forme 22">
            <a:extLst>
              <a:ext uri="{FF2B5EF4-FFF2-40B4-BE49-F238E27FC236}">
                <a16:creationId xmlns:a16="http://schemas.microsoft.com/office/drawing/2014/main" id="{66AEBE2B-012F-42BB-A823-995DB0D71DD2}"/>
              </a:ext>
            </a:extLst>
          </p:cNvPr>
          <p:cNvSpPr/>
          <p:nvPr userDrawn="1"/>
        </p:nvSpPr>
        <p:spPr>
          <a:xfrm rot="18932423">
            <a:off x="-954765" y="1427043"/>
            <a:ext cx="5372804" cy="530454"/>
          </a:xfrm>
          <a:custGeom>
            <a:avLst/>
            <a:gdLst>
              <a:gd name="connsiteX0" fmla="*/ 4832249 w 5372804"/>
              <a:gd name="connsiteY0" fmla="*/ 0 h 530454"/>
              <a:gd name="connsiteX1" fmla="*/ 5372804 w 5372804"/>
              <a:gd name="connsiteY1" fmla="*/ 530454 h 530454"/>
              <a:gd name="connsiteX2" fmla="*/ 0 w 5372804"/>
              <a:gd name="connsiteY2" fmla="*/ 530454 h 530454"/>
              <a:gd name="connsiteX3" fmla="*/ 520541 w 537280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72804" h="530454">
                <a:moveTo>
                  <a:pt x="4832249" y="0"/>
                </a:moveTo>
                <a:lnTo>
                  <a:pt x="537280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orme libre : forme 20">
            <a:extLst>
              <a:ext uri="{FF2B5EF4-FFF2-40B4-BE49-F238E27FC236}">
                <a16:creationId xmlns:a16="http://schemas.microsoft.com/office/drawing/2014/main" id="{534AE452-7F08-4FA5-B95D-44688A32E41E}"/>
              </a:ext>
            </a:extLst>
          </p:cNvPr>
          <p:cNvSpPr/>
          <p:nvPr userDrawn="1"/>
        </p:nvSpPr>
        <p:spPr>
          <a:xfrm rot="18932423">
            <a:off x="-735098" y="889565"/>
            <a:ext cx="3838044" cy="530454"/>
          </a:xfrm>
          <a:custGeom>
            <a:avLst/>
            <a:gdLst>
              <a:gd name="connsiteX0" fmla="*/ 3297489 w 3838044"/>
              <a:gd name="connsiteY0" fmla="*/ 0 h 530454"/>
              <a:gd name="connsiteX1" fmla="*/ 3838044 w 3838044"/>
              <a:gd name="connsiteY1" fmla="*/ 530454 h 530454"/>
              <a:gd name="connsiteX2" fmla="*/ 0 w 3838044"/>
              <a:gd name="connsiteY2" fmla="*/ 530454 h 530454"/>
              <a:gd name="connsiteX3" fmla="*/ 520541 w 3838044"/>
              <a:gd name="connsiteY3" fmla="*/ 0 h 53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044" h="530454">
                <a:moveTo>
                  <a:pt x="3297489" y="0"/>
                </a:moveTo>
                <a:lnTo>
                  <a:pt x="3838044" y="530454"/>
                </a:lnTo>
                <a:lnTo>
                  <a:pt x="0" y="530454"/>
                </a:lnTo>
                <a:lnTo>
                  <a:pt x="520541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3" name="Sous-titre 2">
            <a:extLst>
              <a:ext uri="{FF2B5EF4-FFF2-40B4-BE49-F238E27FC236}">
                <a16:creationId xmlns:a16="http://schemas.microsoft.com/office/drawing/2014/main" id="{E9CCE011-2916-434D-A5D2-7A96A56EDFB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59131" y="3001503"/>
            <a:ext cx="7551997" cy="424732"/>
          </a:xfrm>
        </p:spPr>
        <p:txBody>
          <a:bodyPr wrap="square" lIns="108000" rIns="180000"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Subtitle of the presentation</a:t>
            </a:r>
          </a:p>
        </p:txBody>
      </p:sp>
      <p:sp>
        <p:nvSpPr>
          <p:cNvPr id="19" name="Espace réservé de la date 3">
            <a:extLst>
              <a:ext uri="{FF2B5EF4-FFF2-40B4-BE49-F238E27FC236}">
                <a16:creationId xmlns:a16="http://schemas.microsoft.com/office/drawing/2014/main" id="{11CD5301-9586-45EF-BD7D-6FD0A6A5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9132" y="4402897"/>
            <a:ext cx="1361105" cy="215444"/>
          </a:xfrm>
          <a:prstGeom prst="rect">
            <a:avLst/>
          </a:prstGeom>
        </p:spPr>
        <p:txBody>
          <a:bodyPr wrap="none" lIns="108000" tIns="0" rIns="180000" bIns="0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BC882573-CF8D-477B-8EF6-9CF97BBEDB1A}" type="datetime3">
              <a:rPr lang="en-GB" smtClean="0"/>
              <a:t>7 July, 2019</a:t>
            </a:fld>
            <a:endParaRPr lang="en-GB" dirty="0"/>
          </a:p>
        </p:txBody>
      </p:sp>
      <p:sp>
        <p:nvSpPr>
          <p:cNvPr id="24" name="Titre 1">
            <a:extLst>
              <a:ext uri="{FF2B5EF4-FFF2-40B4-BE49-F238E27FC236}">
                <a16:creationId xmlns:a16="http://schemas.microsoft.com/office/drawing/2014/main" id="{282677E1-E7D7-461C-9F6D-B1708372F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9207" y="521852"/>
            <a:ext cx="7551997" cy="2475348"/>
          </a:xfrm>
        </p:spPr>
        <p:txBody>
          <a:bodyPr lIns="72000" anchor="t">
            <a:noAutofit/>
          </a:bodyPr>
          <a:lstStyle>
            <a:lvl1pPr algn="l">
              <a:lnSpc>
                <a:spcPct val="80000"/>
              </a:lnSpc>
              <a:defRPr sz="6000" b="1" cap="all" spc="-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26" name="Espace réservé du texte 8">
            <a:extLst>
              <a:ext uri="{FF2B5EF4-FFF2-40B4-BE49-F238E27FC236}">
                <a16:creationId xmlns:a16="http://schemas.microsoft.com/office/drawing/2014/main" id="{0BD763C4-0BC2-41C5-BDBA-5850D945CF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9132" y="4014515"/>
            <a:ext cx="2578642" cy="369332"/>
          </a:xfrm>
        </p:spPr>
        <p:txBody>
          <a:bodyPr wrap="none" lIns="108000">
            <a:sp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Name of the speaker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55C72328-61FF-4531-AF88-298161BE3728}"/>
              </a:ext>
            </a:extLst>
          </p:cNvPr>
          <p:cNvCxnSpPr>
            <a:cxnSpLocks/>
          </p:cNvCxnSpPr>
          <p:nvPr userDrawn="1"/>
        </p:nvCxnSpPr>
        <p:spPr>
          <a:xfrm>
            <a:off x="571500" y="3933056"/>
            <a:ext cx="663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0BEE2C7-3965-40D5-9332-7D786EDD1163}"/>
              </a:ext>
            </a:extLst>
          </p:cNvPr>
          <p:cNvGrpSpPr/>
          <p:nvPr userDrawn="1"/>
        </p:nvGrpSpPr>
        <p:grpSpPr>
          <a:xfrm>
            <a:off x="594746" y="5417571"/>
            <a:ext cx="2763414" cy="696125"/>
            <a:chOff x="9048328" y="5406321"/>
            <a:chExt cx="2763414" cy="696125"/>
          </a:xfrm>
        </p:grpSpPr>
        <p:pic>
          <p:nvPicPr>
            <p:cNvPr id="15" name="Graphique 12">
              <a:extLst>
                <a:ext uri="{FF2B5EF4-FFF2-40B4-BE49-F238E27FC236}">
                  <a16:creationId xmlns:a16="http://schemas.microsoft.com/office/drawing/2014/main" id="{C0E4F5C3-F4D6-4CC9-8F2D-9F795599D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48328" y="5409219"/>
              <a:ext cx="756826" cy="693227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60867154-D632-49CB-A763-A328A22116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48418" y="5406321"/>
              <a:ext cx="1763324" cy="682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4720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26B43"/>
          </p15:clr>
        </p15:guide>
        <p15:guide id="2" pos="360">
          <p15:clr>
            <a:srgbClr val="A4A3A4"/>
          </p15:clr>
        </p15:guide>
        <p15:guide id="3" orient="horz" pos="329">
          <p15:clr>
            <a:srgbClr val="F26B43"/>
          </p15:clr>
        </p15:guide>
        <p15:guide id="4" orient="horz" pos="1888">
          <p15:clr>
            <a:srgbClr val="F26B43"/>
          </p15:clr>
        </p15:guide>
        <p15:guide id="5" orient="horz" pos="3317" userDrawn="1">
          <p15:clr>
            <a:srgbClr val="F26B43"/>
          </p15:clr>
        </p15:guide>
        <p15:guide id="6" orient="horz" pos="3916">
          <p15:clr>
            <a:srgbClr val="F26B43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batim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2604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grpSp>
        <p:nvGrpSpPr>
          <p:cNvPr id="18" name="Group 10">
            <a:extLst>
              <a:ext uri="{FF2B5EF4-FFF2-40B4-BE49-F238E27FC236}">
                <a16:creationId xmlns:a16="http://schemas.microsoft.com/office/drawing/2014/main" id="{37034E82-C110-4AF1-81C9-1B2FF8608B01}"/>
              </a:ext>
            </a:extLst>
          </p:cNvPr>
          <p:cNvGrpSpPr>
            <a:grpSpLocks/>
          </p:cNvGrpSpPr>
          <p:nvPr userDrawn="1"/>
        </p:nvGrpSpPr>
        <p:grpSpPr bwMode="auto">
          <a:xfrm rot="10800000" flipH="1">
            <a:off x="701006" y="1494906"/>
            <a:ext cx="1299066" cy="1063368"/>
            <a:chOff x="1033" y="1117"/>
            <a:chExt cx="1907" cy="1561"/>
          </a:xfrm>
          <a:solidFill>
            <a:schemeClr val="tx2"/>
          </a:solidFill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D7A13DF-71B0-4DF3-9670-ECE3232317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1117"/>
              <a:ext cx="932" cy="1548"/>
            </a:xfrm>
            <a:custGeom>
              <a:avLst/>
              <a:gdLst>
                <a:gd name="T0" fmla="*/ 409 w 444"/>
                <a:gd name="T1" fmla="*/ 324 h 737"/>
                <a:gd name="T2" fmla="*/ 257 w 444"/>
                <a:gd name="T3" fmla="*/ 270 h 737"/>
                <a:gd name="T4" fmla="*/ 130 w 444"/>
                <a:gd name="T5" fmla="*/ 326 h 737"/>
                <a:gd name="T6" fmla="*/ 366 w 444"/>
                <a:gd name="T7" fmla="*/ 45 h 737"/>
                <a:gd name="T8" fmla="*/ 338 w 444"/>
                <a:gd name="T9" fmla="*/ 0 h 737"/>
                <a:gd name="T10" fmla="*/ 19 w 444"/>
                <a:gd name="T11" fmla="*/ 489 h 737"/>
                <a:gd name="T12" fmla="*/ 276 w 444"/>
                <a:gd name="T13" fmla="*/ 730 h 737"/>
                <a:gd name="T14" fmla="*/ 444 w 444"/>
                <a:gd name="T15" fmla="*/ 634 h 737"/>
                <a:gd name="T16" fmla="*/ 391 w 444"/>
                <a:gd name="T17" fmla="*/ 493 h 737"/>
                <a:gd name="T18" fmla="*/ 409 w 444"/>
                <a:gd name="T19" fmla="*/ 32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737">
                  <a:moveTo>
                    <a:pt x="409" y="324"/>
                  </a:moveTo>
                  <a:cubicBezTo>
                    <a:pt x="369" y="287"/>
                    <a:pt x="316" y="265"/>
                    <a:pt x="257" y="270"/>
                  </a:cubicBezTo>
                  <a:cubicBezTo>
                    <a:pt x="198" y="274"/>
                    <a:pt x="177" y="291"/>
                    <a:pt x="130" y="326"/>
                  </a:cubicBezTo>
                  <a:cubicBezTo>
                    <a:pt x="131" y="213"/>
                    <a:pt x="302" y="76"/>
                    <a:pt x="366" y="45"/>
                  </a:cubicBezTo>
                  <a:cubicBezTo>
                    <a:pt x="366" y="45"/>
                    <a:pt x="350" y="18"/>
                    <a:pt x="338" y="0"/>
                  </a:cubicBezTo>
                  <a:cubicBezTo>
                    <a:pt x="192" y="30"/>
                    <a:pt x="0" y="231"/>
                    <a:pt x="19" y="489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32" y="726"/>
                    <a:pt x="401" y="693"/>
                    <a:pt x="444" y="634"/>
                  </a:cubicBezTo>
                  <a:cubicBezTo>
                    <a:pt x="416" y="598"/>
                    <a:pt x="396" y="551"/>
                    <a:pt x="391" y="493"/>
                  </a:cubicBezTo>
                  <a:cubicBezTo>
                    <a:pt x="387" y="433"/>
                    <a:pt x="394" y="376"/>
                    <a:pt x="40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C79DC92B-9CE8-407F-B93F-CA5ACD8F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5" y="1130"/>
              <a:ext cx="1045" cy="1548"/>
            </a:xfrm>
            <a:custGeom>
              <a:avLst/>
              <a:gdLst>
                <a:gd name="T0" fmla="*/ 487 w 498"/>
                <a:gd name="T1" fmla="*/ 485 h 737"/>
                <a:gd name="T2" fmla="*/ 257 w 498"/>
                <a:gd name="T3" fmla="*/ 270 h 737"/>
                <a:gd name="T4" fmla="*/ 129 w 498"/>
                <a:gd name="T5" fmla="*/ 326 h 737"/>
                <a:gd name="T6" fmla="*/ 366 w 498"/>
                <a:gd name="T7" fmla="*/ 45 h 737"/>
                <a:gd name="T8" fmla="*/ 337 w 498"/>
                <a:gd name="T9" fmla="*/ 0 h 737"/>
                <a:gd name="T10" fmla="*/ 19 w 498"/>
                <a:gd name="T11" fmla="*/ 488 h 737"/>
                <a:gd name="T12" fmla="*/ 276 w 498"/>
                <a:gd name="T13" fmla="*/ 730 h 737"/>
                <a:gd name="T14" fmla="*/ 487 w 498"/>
                <a:gd name="T15" fmla="*/ 48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737">
                  <a:moveTo>
                    <a:pt x="487" y="485"/>
                  </a:moveTo>
                  <a:cubicBezTo>
                    <a:pt x="478" y="369"/>
                    <a:pt x="382" y="260"/>
                    <a:pt x="257" y="270"/>
                  </a:cubicBezTo>
                  <a:cubicBezTo>
                    <a:pt x="197" y="274"/>
                    <a:pt x="177" y="291"/>
                    <a:pt x="129" y="326"/>
                  </a:cubicBezTo>
                  <a:cubicBezTo>
                    <a:pt x="130" y="213"/>
                    <a:pt x="302" y="76"/>
                    <a:pt x="366" y="45"/>
                  </a:cubicBezTo>
                  <a:cubicBezTo>
                    <a:pt x="366" y="45"/>
                    <a:pt x="349" y="18"/>
                    <a:pt x="337" y="0"/>
                  </a:cubicBezTo>
                  <a:cubicBezTo>
                    <a:pt x="192" y="29"/>
                    <a:pt x="0" y="231"/>
                    <a:pt x="19" y="488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69" y="723"/>
                    <a:pt x="498" y="635"/>
                    <a:pt x="487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04EB49EF-74A2-4A31-99CF-80E2BAF35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1494906"/>
            <a:ext cx="9436100" cy="2636591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GB" dirty="0"/>
              <a:t>Insert your quote here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6B6F846B-8F0A-42EC-8144-B2B9983BA9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1088" y="4236285"/>
            <a:ext cx="9436100" cy="338554"/>
          </a:xfrm>
        </p:spPr>
        <p:txBody>
          <a:bodyPr anchor="b">
            <a:spAutoFit/>
          </a:bodyPr>
          <a:lstStyle>
            <a:lvl1pPr marL="0" indent="0" algn="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Position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D69A5C51-135A-4539-8A83-F2DE50C15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791931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bati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10946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46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17D3991-82D5-4923-813E-6007EFC65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04EB49EF-74A2-4A31-99CF-80E2BAF35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1494906"/>
            <a:ext cx="9436100" cy="2636591"/>
          </a:xfrm>
        </p:spPr>
        <p:txBody>
          <a:bodyPr anchor="b">
            <a:normAutofit/>
          </a:bodyPr>
          <a:lstStyle>
            <a:lvl1pPr marL="0" indent="0">
              <a:buNone/>
              <a:defRPr sz="2800"/>
            </a:lvl1pPr>
          </a:lstStyle>
          <a:p>
            <a:pPr lvl="0"/>
            <a:r>
              <a:rPr lang="en-GB" dirty="0"/>
              <a:t>Insert your quote here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6B6F846B-8F0A-42EC-8144-B2B9983BA9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1088" y="4236285"/>
            <a:ext cx="9436100" cy="338554"/>
          </a:xfrm>
        </p:spPr>
        <p:txBody>
          <a:bodyPr anchor="b">
            <a:spAutoFit/>
          </a:bodyPr>
          <a:lstStyle>
            <a:lvl1pPr marL="0" indent="0" algn="r">
              <a:buNone/>
              <a:defRPr sz="1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/>
              <a:t>Name, Position</a:t>
            </a:r>
          </a:p>
        </p:txBody>
      </p:sp>
      <p:grpSp>
        <p:nvGrpSpPr>
          <p:cNvPr id="13" name="Group 10">
            <a:extLst>
              <a:ext uri="{FF2B5EF4-FFF2-40B4-BE49-F238E27FC236}">
                <a16:creationId xmlns:a16="http://schemas.microsoft.com/office/drawing/2014/main" id="{4A038897-2792-4479-8EAB-9A8ABDE74F32}"/>
              </a:ext>
            </a:extLst>
          </p:cNvPr>
          <p:cNvGrpSpPr>
            <a:grpSpLocks/>
          </p:cNvGrpSpPr>
          <p:nvPr userDrawn="1"/>
        </p:nvGrpSpPr>
        <p:grpSpPr bwMode="auto">
          <a:xfrm rot="10800000" flipH="1">
            <a:off x="701006" y="1494906"/>
            <a:ext cx="1299066" cy="1063368"/>
            <a:chOff x="1033" y="1117"/>
            <a:chExt cx="1907" cy="1561"/>
          </a:xfrm>
          <a:solidFill>
            <a:schemeClr val="bg2"/>
          </a:solidFill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BECFD5B3-64F4-4C51-A672-EBE7467808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1117"/>
              <a:ext cx="932" cy="1548"/>
            </a:xfrm>
            <a:custGeom>
              <a:avLst/>
              <a:gdLst>
                <a:gd name="T0" fmla="*/ 409 w 444"/>
                <a:gd name="T1" fmla="*/ 324 h 737"/>
                <a:gd name="T2" fmla="*/ 257 w 444"/>
                <a:gd name="T3" fmla="*/ 270 h 737"/>
                <a:gd name="T4" fmla="*/ 130 w 444"/>
                <a:gd name="T5" fmla="*/ 326 h 737"/>
                <a:gd name="T6" fmla="*/ 366 w 444"/>
                <a:gd name="T7" fmla="*/ 45 h 737"/>
                <a:gd name="T8" fmla="*/ 338 w 444"/>
                <a:gd name="T9" fmla="*/ 0 h 737"/>
                <a:gd name="T10" fmla="*/ 19 w 444"/>
                <a:gd name="T11" fmla="*/ 489 h 737"/>
                <a:gd name="T12" fmla="*/ 276 w 444"/>
                <a:gd name="T13" fmla="*/ 730 h 737"/>
                <a:gd name="T14" fmla="*/ 444 w 444"/>
                <a:gd name="T15" fmla="*/ 634 h 737"/>
                <a:gd name="T16" fmla="*/ 391 w 444"/>
                <a:gd name="T17" fmla="*/ 493 h 737"/>
                <a:gd name="T18" fmla="*/ 409 w 444"/>
                <a:gd name="T19" fmla="*/ 32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737">
                  <a:moveTo>
                    <a:pt x="409" y="324"/>
                  </a:moveTo>
                  <a:cubicBezTo>
                    <a:pt x="369" y="287"/>
                    <a:pt x="316" y="265"/>
                    <a:pt x="257" y="270"/>
                  </a:cubicBezTo>
                  <a:cubicBezTo>
                    <a:pt x="198" y="274"/>
                    <a:pt x="177" y="291"/>
                    <a:pt x="130" y="326"/>
                  </a:cubicBezTo>
                  <a:cubicBezTo>
                    <a:pt x="131" y="213"/>
                    <a:pt x="302" y="76"/>
                    <a:pt x="366" y="45"/>
                  </a:cubicBezTo>
                  <a:cubicBezTo>
                    <a:pt x="366" y="45"/>
                    <a:pt x="350" y="18"/>
                    <a:pt x="338" y="0"/>
                  </a:cubicBezTo>
                  <a:cubicBezTo>
                    <a:pt x="192" y="30"/>
                    <a:pt x="0" y="231"/>
                    <a:pt x="19" y="489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32" y="726"/>
                    <a:pt x="401" y="693"/>
                    <a:pt x="444" y="634"/>
                  </a:cubicBezTo>
                  <a:cubicBezTo>
                    <a:pt x="416" y="598"/>
                    <a:pt x="396" y="551"/>
                    <a:pt x="391" y="493"/>
                  </a:cubicBezTo>
                  <a:cubicBezTo>
                    <a:pt x="387" y="433"/>
                    <a:pt x="394" y="376"/>
                    <a:pt x="40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99295A6-576A-454D-9A3A-871777688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5" y="1130"/>
              <a:ext cx="1045" cy="1548"/>
            </a:xfrm>
            <a:custGeom>
              <a:avLst/>
              <a:gdLst>
                <a:gd name="T0" fmla="*/ 487 w 498"/>
                <a:gd name="T1" fmla="*/ 485 h 737"/>
                <a:gd name="T2" fmla="*/ 257 w 498"/>
                <a:gd name="T3" fmla="*/ 270 h 737"/>
                <a:gd name="T4" fmla="*/ 129 w 498"/>
                <a:gd name="T5" fmla="*/ 326 h 737"/>
                <a:gd name="T6" fmla="*/ 366 w 498"/>
                <a:gd name="T7" fmla="*/ 45 h 737"/>
                <a:gd name="T8" fmla="*/ 337 w 498"/>
                <a:gd name="T9" fmla="*/ 0 h 737"/>
                <a:gd name="T10" fmla="*/ 19 w 498"/>
                <a:gd name="T11" fmla="*/ 488 h 737"/>
                <a:gd name="T12" fmla="*/ 276 w 498"/>
                <a:gd name="T13" fmla="*/ 730 h 737"/>
                <a:gd name="T14" fmla="*/ 487 w 498"/>
                <a:gd name="T15" fmla="*/ 48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737">
                  <a:moveTo>
                    <a:pt x="487" y="485"/>
                  </a:moveTo>
                  <a:cubicBezTo>
                    <a:pt x="478" y="369"/>
                    <a:pt x="382" y="260"/>
                    <a:pt x="257" y="270"/>
                  </a:cubicBezTo>
                  <a:cubicBezTo>
                    <a:pt x="197" y="274"/>
                    <a:pt x="177" y="291"/>
                    <a:pt x="129" y="326"/>
                  </a:cubicBezTo>
                  <a:cubicBezTo>
                    <a:pt x="130" y="213"/>
                    <a:pt x="302" y="76"/>
                    <a:pt x="366" y="45"/>
                  </a:cubicBezTo>
                  <a:cubicBezTo>
                    <a:pt x="366" y="45"/>
                    <a:pt x="349" y="18"/>
                    <a:pt x="337" y="0"/>
                  </a:cubicBezTo>
                  <a:cubicBezTo>
                    <a:pt x="192" y="29"/>
                    <a:pt x="0" y="231"/>
                    <a:pt x="19" y="488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69" y="723"/>
                    <a:pt x="498" y="635"/>
                    <a:pt x="487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9F4AF75B-C07F-40D0-9789-3B7669A97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046443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erbatim_Turquoise b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7BB89C52-7215-47FB-8975-6A2FFA2503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40077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70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7BB89C52-7215-47FB-8975-6A2FFA2503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55187B2B-3878-47DA-815E-8BB73EED8EF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04EB49EF-74A2-4A31-99CF-80E2BAF35E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51088" y="1494906"/>
            <a:ext cx="9436100" cy="2636591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Insert your quote here</a:t>
            </a:r>
          </a:p>
        </p:txBody>
      </p:sp>
      <p:sp>
        <p:nvSpPr>
          <p:cNvPr id="24" name="Espace réservé du texte 20">
            <a:extLst>
              <a:ext uri="{FF2B5EF4-FFF2-40B4-BE49-F238E27FC236}">
                <a16:creationId xmlns:a16="http://schemas.microsoft.com/office/drawing/2014/main" id="{6B6F846B-8F0A-42EC-8144-B2B9983BA9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51088" y="4260907"/>
            <a:ext cx="9436100" cy="313932"/>
          </a:xfrm>
        </p:spPr>
        <p:txBody>
          <a:bodyPr anchor="b">
            <a:spAutoFit/>
          </a:bodyPr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Name, Position</a:t>
            </a:r>
          </a:p>
        </p:txBody>
      </p:sp>
      <p:pic>
        <p:nvPicPr>
          <p:cNvPr id="15" name="Graphique 14">
            <a:extLst>
              <a:ext uri="{FF2B5EF4-FFF2-40B4-BE49-F238E27FC236}">
                <a16:creationId xmlns:a16="http://schemas.microsoft.com/office/drawing/2014/main" id="{4F76921A-1CA6-45D7-A760-D7C080EEEB2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5164" y="6135730"/>
            <a:ext cx="549900" cy="495918"/>
          </a:xfrm>
          <a:prstGeom prst="rect">
            <a:avLst/>
          </a:prstGeom>
        </p:spPr>
      </p:pic>
      <p:grpSp>
        <p:nvGrpSpPr>
          <p:cNvPr id="16" name="Group 10">
            <a:extLst>
              <a:ext uri="{FF2B5EF4-FFF2-40B4-BE49-F238E27FC236}">
                <a16:creationId xmlns:a16="http://schemas.microsoft.com/office/drawing/2014/main" id="{B5EE29BA-2D73-4E72-A1CA-6B221F770E63}"/>
              </a:ext>
            </a:extLst>
          </p:cNvPr>
          <p:cNvGrpSpPr>
            <a:grpSpLocks/>
          </p:cNvGrpSpPr>
          <p:nvPr userDrawn="1"/>
        </p:nvGrpSpPr>
        <p:grpSpPr bwMode="auto">
          <a:xfrm rot="10800000" flipH="1">
            <a:off x="701006" y="1494906"/>
            <a:ext cx="1299066" cy="1063368"/>
            <a:chOff x="1033" y="1117"/>
            <a:chExt cx="1907" cy="1561"/>
          </a:xfrm>
          <a:solidFill>
            <a:schemeClr val="bg1"/>
          </a:solidFill>
        </p:grpSpPr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07E82261-878F-41AC-82EB-D8EEDA8D47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1117"/>
              <a:ext cx="932" cy="1548"/>
            </a:xfrm>
            <a:custGeom>
              <a:avLst/>
              <a:gdLst>
                <a:gd name="T0" fmla="*/ 409 w 444"/>
                <a:gd name="T1" fmla="*/ 324 h 737"/>
                <a:gd name="T2" fmla="*/ 257 w 444"/>
                <a:gd name="T3" fmla="*/ 270 h 737"/>
                <a:gd name="T4" fmla="*/ 130 w 444"/>
                <a:gd name="T5" fmla="*/ 326 h 737"/>
                <a:gd name="T6" fmla="*/ 366 w 444"/>
                <a:gd name="T7" fmla="*/ 45 h 737"/>
                <a:gd name="T8" fmla="*/ 338 w 444"/>
                <a:gd name="T9" fmla="*/ 0 h 737"/>
                <a:gd name="T10" fmla="*/ 19 w 444"/>
                <a:gd name="T11" fmla="*/ 489 h 737"/>
                <a:gd name="T12" fmla="*/ 276 w 444"/>
                <a:gd name="T13" fmla="*/ 730 h 737"/>
                <a:gd name="T14" fmla="*/ 444 w 444"/>
                <a:gd name="T15" fmla="*/ 634 h 737"/>
                <a:gd name="T16" fmla="*/ 391 w 444"/>
                <a:gd name="T17" fmla="*/ 493 h 737"/>
                <a:gd name="T18" fmla="*/ 409 w 444"/>
                <a:gd name="T19" fmla="*/ 324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737">
                  <a:moveTo>
                    <a:pt x="409" y="324"/>
                  </a:moveTo>
                  <a:cubicBezTo>
                    <a:pt x="369" y="287"/>
                    <a:pt x="316" y="265"/>
                    <a:pt x="257" y="270"/>
                  </a:cubicBezTo>
                  <a:cubicBezTo>
                    <a:pt x="198" y="274"/>
                    <a:pt x="177" y="291"/>
                    <a:pt x="130" y="326"/>
                  </a:cubicBezTo>
                  <a:cubicBezTo>
                    <a:pt x="131" y="213"/>
                    <a:pt x="302" y="76"/>
                    <a:pt x="366" y="45"/>
                  </a:cubicBezTo>
                  <a:cubicBezTo>
                    <a:pt x="366" y="45"/>
                    <a:pt x="350" y="18"/>
                    <a:pt x="338" y="0"/>
                  </a:cubicBezTo>
                  <a:cubicBezTo>
                    <a:pt x="192" y="30"/>
                    <a:pt x="0" y="231"/>
                    <a:pt x="19" y="489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32" y="726"/>
                    <a:pt x="401" y="693"/>
                    <a:pt x="444" y="634"/>
                  </a:cubicBezTo>
                  <a:cubicBezTo>
                    <a:pt x="416" y="598"/>
                    <a:pt x="396" y="551"/>
                    <a:pt x="391" y="493"/>
                  </a:cubicBezTo>
                  <a:cubicBezTo>
                    <a:pt x="387" y="433"/>
                    <a:pt x="394" y="376"/>
                    <a:pt x="409" y="3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6276F45-0CAF-4CAB-9066-CAABA52E2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95" y="1130"/>
              <a:ext cx="1045" cy="1548"/>
            </a:xfrm>
            <a:custGeom>
              <a:avLst/>
              <a:gdLst>
                <a:gd name="T0" fmla="*/ 487 w 498"/>
                <a:gd name="T1" fmla="*/ 485 h 737"/>
                <a:gd name="T2" fmla="*/ 257 w 498"/>
                <a:gd name="T3" fmla="*/ 270 h 737"/>
                <a:gd name="T4" fmla="*/ 129 w 498"/>
                <a:gd name="T5" fmla="*/ 326 h 737"/>
                <a:gd name="T6" fmla="*/ 366 w 498"/>
                <a:gd name="T7" fmla="*/ 45 h 737"/>
                <a:gd name="T8" fmla="*/ 337 w 498"/>
                <a:gd name="T9" fmla="*/ 0 h 737"/>
                <a:gd name="T10" fmla="*/ 19 w 498"/>
                <a:gd name="T11" fmla="*/ 488 h 737"/>
                <a:gd name="T12" fmla="*/ 276 w 498"/>
                <a:gd name="T13" fmla="*/ 730 h 737"/>
                <a:gd name="T14" fmla="*/ 487 w 498"/>
                <a:gd name="T15" fmla="*/ 485 h 7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737">
                  <a:moveTo>
                    <a:pt x="487" y="485"/>
                  </a:moveTo>
                  <a:cubicBezTo>
                    <a:pt x="478" y="369"/>
                    <a:pt x="382" y="260"/>
                    <a:pt x="257" y="270"/>
                  </a:cubicBezTo>
                  <a:cubicBezTo>
                    <a:pt x="197" y="274"/>
                    <a:pt x="177" y="291"/>
                    <a:pt x="129" y="326"/>
                  </a:cubicBezTo>
                  <a:cubicBezTo>
                    <a:pt x="130" y="213"/>
                    <a:pt x="302" y="76"/>
                    <a:pt x="366" y="45"/>
                  </a:cubicBezTo>
                  <a:cubicBezTo>
                    <a:pt x="366" y="45"/>
                    <a:pt x="349" y="18"/>
                    <a:pt x="337" y="0"/>
                  </a:cubicBezTo>
                  <a:cubicBezTo>
                    <a:pt x="192" y="29"/>
                    <a:pt x="0" y="231"/>
                    <a:pt x="19" y="488"/>
                  </a:cubicBezTo>
                  <a:cubicBezTo>
                    <a:pt x="32" y="657"/>
                    <a:pt x="182" y="737"/>
                    <a:pt x="276" y="730"/>
                  </a:cubicBezTo>
                  <a:cubicBezTo>
                    <a:pt x="369" y="723"/>
                    <a:pt x="498" y="635"/>
                    <a:pt x="487" y="4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BCFA5C14-C9CA-4FFB-9083-AE890C41C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0" name="Espace réservé du numéro de diapositive 2">
            <a:extLst>
              <a:ext uri="{FF2B5EF4-FFF2-40B4-BE49-F238E27FC236}">
                <a16:creationId xmlns:a16="http://schemas.microsoft.com/office/drawing/2014/main" id="{D4126967-78A5-497D-A140-B29A3E7B98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38B07116-5D1F-4AA7-9788-74A3139F7BB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8152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vis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pour une image  14">
            <a:extLst>
              <a:ext uri="{FF2B5EF4-FFF2-40B4-BE49-F238E27FC236}">
                <a16:creationId xmlns:a16="http://schemas.microsoft.com/office/drawing/2014/main" id="{CF658DAE-7146-4BB8-8107-92D632B4BBF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123892" y="0"/>
            <a:ext cx="7068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GB" dirty="0"/>
              <a:t> </a:t>
            </a:r>
          </a:p>
        </p:txBody>
      </p:sp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5CF9A8CD-44E6-43DE-97D8-919ABD05CE1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589028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94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5CF9A8CD-44E6-43DE-97D8-919ABD05CE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C1DD757-038C-457E-9D36-3DDC777DAD6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13C9137-663D-49DC-8F1F-B4154A1768F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C255F4D-0F63-429F-A210-8AB39E159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4431074" cy="3868080"/>
          </a:xfrm>
        </p:spPr>
        <p:txBody>
          <a:bodyPr>
            <a:normAutofit/>
          </a:bodyPr>
          <a:lstStyle>
            <a:lvl1pPr>
              <a:spcBef>
                <a:spcPts val="1800"/>
              </a:spcBef>
              <a:defRPr sz="18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400">
                <a:solidFill>
                  <a:schemeClr val="tx1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8F43575F-7025-4100-95D8-AB5D8B99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46F594-BA66-4464-A354-77BE6FF12C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4786" y="1368596"/>
            <a:ext cx="2311064" cy="353943"/>
          </a:xfrm>
          <a:noFill/>
        </p:spPr>
        <p:txBody>
          <a:bodyPr wrap="none" lIns="72000" rIns="72000" bIns="0">
            <a:sp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/>
              <a:t>Subtitle of the slide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1843EEE-85CE-4470-99A7-7C858A8238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930764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8">
          <p15:clr>
            <a:srgbClr val="F26B43"/>
          </p15:clr>
        </p15:guide>
        <p15:guide id="2" pos="7425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5" orient="horz" pos="1136">
          <p15:clr>
            <a:srgbClr val="F26B43"/>
          </p15:clr>
        </p15:guide>
        <p15:guide id="6" orient="horz" pos="3584">
          <p15:clr>
            <a:srgbClr val="F26B43"/>
          </p15:clr>
        </p15:guide>
        <p15:guide id="7" orient="horz" pos="3906" userDrawn="1">
          <p15:clr>
            <a:srgbClr val="F26B43"/>
          </p15:clr>
        </p15:guide>
        <p15:guide id="8" orient="horz" pos="4156" userDrawn="1">
          <p15:clr>
            <a:srgbClr val="F26B43"/>
          </p15:clr>
        </p15:guide>
        <p15:guide id="9" pos="306" userDrawn="1">
          <p15:clr>
            <a:srgbClr val="A4A3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4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E5821E-5E07-419A-93B0-B87D7773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DD6CB83-B5C7-4C2F-975F-4D9C701297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506445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 userDrawn="1">
          <p15:clr>
            <a:srgbClr val="F26B43"/>
          </p15:clr>
        </p15:guide>
        <p15:guide id="2" pos="7427" userDrawn="1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pos="306" userDrawn="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3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E5821E-5E07-419A-93B0-B87D7773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DD6CB83-B5C7-4C2F-975F-4D9C701297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222371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306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4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E5821E-5E07-419A-93B0-B87D7773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DD6CB83-B5C7-4C2F-975F-4D9C701297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FC8FF2AF-06A0-4B8B-9C11-55AAD938CF0A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02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2BA67531-D311-47B7-B960-48B899E690DC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598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589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306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[V2]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3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2E5821E-5E07-419A-93B0-B87D7773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CDD6CB83-B5C7-4C2F-975F-4D9C7012975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2F8C33B5-002C-4EF1-B673-4461C926FCC8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02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5">
            <a:extLst>
              <a:ext uri="{FF2B5EF4-FFF2-40B4-BE49-F238E27FC236}">
                <a16:creationId xmlns:a16="http://schemas.microsoft.com/office/drawing/2014/main" id="{A95AE8C0-70B8-4713-90A9-411938A16F46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598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239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306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268122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17202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solidFill>
                  <a:schemeClr val="bg1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2D6908-8D7A-4CE7-9DE7-6E0F205FA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3" name="Espace réservé du numéro de diapositive 2">
            <a:extLst>
              <a:ext uri="{FF2B5EF4-FFF2-40B4-BE49-F238E27FC236}">
                <a16:creationId xmlns:a16="http://schemas.microsoft.com/office/drawing/2014/main" id="{24ADEA99-782B-4EA9-8B50-5C36455F7ED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1C65FA57-AC6F-4E7C-BFE5-E8B5F9BC4595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94C1CDE-19D4-4D84-B267-37EEF280E79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1169006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306" userDrawn="1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&amp; visu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33390"/>
            <a:ext cx="3121480" cy="341633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4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819F08F9-1548-4EA7-B9D8-5A0F8A3517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530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9F9E6627-E8BC-407E-A08B-D5933391D5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3526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EF1EFA6A-C7CB-40F1-8449-9F22C2AA8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522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42B6F5-C2DA-453F-A5C3-176EFCA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0F578CD-8495-41E9-9EE0-893E378D51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555772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737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mmar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>
            <a:extLst>
              <a:ext uri="{FF2B5EF4-FFF2-40B4-BE49-F238E27FC236}">
                <a16:creationId xmlns:a16="http://schemas.microsoft.com/office/drawing/2014/main" id="{7CED06AF-D77F-40B5-AC37-133B89CE02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26662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4" name="Diapositive think-cell" r:id="rId4" imgW="532" imgH="530" progId="TCLayout.ActiveDocument.1">
                  <p:embed/>
                </p:oleObj>
              </mc:Choice>
              <mc:Fallback>
                <p:oleObj name="Diapositive think-cell" r:id="rId4" imgW="532" imgH="530" progId="TCLayout.ActiveDocument.1">
                  <p:embed/>
                  <p:pic>
                    <p:nvPicPr>
                      <p:cNvPr id="4" name="Objet 3" hidden="1">
                        <a:extLst>
                          <a:ext uri="{FF2B5EF4-FFF2-40B4-BE49-F238E27FC236}">
                            <a16:creationId xmlns:a16="http://schemas.microsoft.com/office/drawing/2014/main" id="{7CED06AF-D77F-40B5-AC37-133B89CE02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8F1563-018F-44B3-B1BA-431C2F106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9207" y="425366"/>
            <a:ext cx="7551996" cy="923330"/>
          </a:xfrm>
        </p:spPr>
        <p:txBody>
          <a:bodyPr lIns="72000" anchor="b">
            <a:spAutoFit/>
          </a:bodyPr>
          <a:lstStyle>
            <a:lvl1pPr>
              <a:defRPr sz="6000" spc="-200" baseline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SUMMARY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A137A81A-F5D3-4438-B99F-AC1EABFB66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4988" y="1649866"/>
            <a:ext cx="7546216" cy="661720"/>
          </a:xfrm>
        </p:spPr>
        <p:txBody>
          <a:bodyPr wrap="square" lIns="108000" rIns="180000">
            <a:spAutoFit/>
          </a:bodyPr>
          <a:lstStyle>
            <a:lvl1pPr marL="450850" indent="-450850">
              <a:lnSpc>
                <a:spcPct val="100000"/>
              </a:lnSpc>
              <a:spcBef>
                <a:spcPts val="1800"/>
              </a:spcBef>
              <a:buSzPct val="100000"/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</a:defRPr>
            </a:lvl1pPr>
            <a:lvl2pPr marL="447675" indent="-314325">
              <a:lnSpc>
                <a:spcPct val="100000"/>
              </a:lnSpc>
              <a:buFont typeface="Arial" panose="020B0604020202020204" pitchFamily="34" charset="0"/>
              <a:buChar char=" "/>
              <a:defRPr sz="1600">
                <a:solidFill>
                  <a:schemeClr val="bg1"/>
                </a:solidFill>
              </a:defRPr>
            </a:lvl2pPr>
            <a:lvl3pPr marL="542925" indent="0">
              <a:buNone/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pic>
        <p:nvPicPr>
          <p:cNvPr id="10" name="Graphique 8">
            <a:extLst>
              <a:ext uri="{FF2B5EF4-FFF2-40B4-BE49-F238E27FC236}">
                <a16:creationId xmlns:a16="http://schemas.microsoft.com/office/drawing/2014/main" id="{9A9743B7-8D0B-4F4B-900B-FE6932488C3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C99564-1E2A-412E-A628-7BCE8232D5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6F3B280-A751-4795-8CA3-6E2A172C029E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412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 userDrawn="1">
          <p15:clr>
            <a:srgbClr val="F26B43"/>
          </p15:clr>
        </p15:guide>
        <p15:guide id="2" pos="360" userDrawn="1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&amp; visuals [V2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33390"/>
            <a:ext cx="3121480" cy="341633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3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819F08F9-1548-4EA7-B9D8-5A0F8A3517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530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9F9E6627-E8BC-407E-A08B-D5933391D5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3526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EF1EFA6A-C7CB-40F1-8449-9F22C2AA8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522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42B6F5-C2DA-453F-A5C3-176EFCA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0F578CD-8495-41E9-9EE0-893E378D51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035281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7379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&amp; visuals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33390"/>
            <a:ext cx="3121480" cy="341633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4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819F08F9-1548-4EA7-B9D8-5A0F8A3517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530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9F9E6627-E8BC-407E-A08B-D5933391D5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3526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EF1EFA6A-C7CB-40F1-8449-9F22C2AA8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522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42B6F5-C2DA-453F-A5C3-176EFCA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0F578CD-8495-41E9-9EE0-893E378D51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46EDFA8F-1089-4EDE-804F-C8EEA747D94B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02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E1FE6121-B033-48ED-8125-9D7B1EB9D18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598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923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7379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with titles &amp; visuals [V2]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7">
            <a:extLst>
              <a:ext uri="{FF2B5EF4-FFF2-40B4-BE49-F238E27FC236}">
                <a16:creationId xmlns:a16="http://schemas.microsoft.com/office/drawing/2014/main" id="{956F1229-4838-4B2A-8426-04F56D2CA3E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433390"/>
            <a:ext cx="3121480" cy="341633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bg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2693C99-AE29-457B-968A-2239A52900B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3526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tx2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9" name="Espace réservé du texte 7">
            <a:extLst>
              <a:ext uri="{FF2B5EF4-FFF2-40B4-BE49-F238E27FC236}">
                <a16:creationId xmlns:a16="http://schemas.microsoft.com/office/drawing/2014/main" id="{A01E6CBC-FC7B-426F-9962-4D075E7397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75220" y="3433390"/>
            <a:ext cx="3121480" cy="341632"/>
          </a:xfrm>
        </p:spPr>
        <p:txBody>
          <a:bodyPr anchor="b">
            <a:spAutoFit/>
          </a:bodyPr>
          <a:lstStyle>
            <a:lvl1pPr marL="0" indent="0" algn="l">
              <a:buFont typeface="Arial" panose="020B0604020202020204" pitchFamily="34" charset="0"/>
              <a:buNone/>
              <a:defRPr b="1" cap="all" spc="0" baseline="0">
                <a:solidFill>
                  <a:schemeClr val="accent3"/>
                </a:solidFill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D3B07922-F4EA-412B-8928-CBD31E51C22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07C2FCBD-4D77-4221-8FE3-9ACE14F8663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526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D706B066-FD11-478C-89AC-C849AC0D6F1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5220" y="3924193"/>
            <a:ext cx="3121480" cy="338554"/>
          </a:xfrm>
        </p:spPr>
        <p:txBody>
          <a:bodyPr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cap="none" spc="0" baseline="0">
                <a:latin typeface="+mn-lt"/>
              </a:defRPr>
            </a:lvl1pPr>
            <a:lvl2pPr marL="133350" indent="0" algn="ctr">
              <a:buNone/>
              <a:defRPr/>
            </a:lvl2pPr>
            <a:lvl3pPr marL="542925" indent="0" algn="ctr">
              <a:buNone/>
              <a:defRPr/>
            </a:lvl3pPr>
            <a:lvl4pPr marL="758825" indent="0" algn="ctr">
              <a:buNone/>
              <a:defRPr/>
            </a:lvl4pPr>
            <a:lvl5pPr marL="1033463" indent="0" algn="ctr">
              <a:buNone/>
              <a:defRPr/>
            </a:lvl5pPr>
          </a:lstStyle>
          <a:p>
            <a:pPr lvl="0"/>
            <a:r>
              <a:rPr lang="en-GB" dirty="0"/>
              <a:t>Your text here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E5C377F-165D-4F92-8DD6-B7B690C55D8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7" name="Espace réservé pour une image  3">
            <a:extLst>
              <a:ext uri="{FF2B5EF4-FFF2-40B4-BE49-F238E27FC236}">
                <a16:creationId xmlns:a16="http://schemas.microsoft.com/office/drawing/2014/main" id="{819F08F9-1548-4EA7-B9D8-5A0F8A35175A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530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8" name="Espace réservé pour une image  3">
            <a:extLst>
              <a:ext uri="{FF2B5EF4-FFF2-40B4-BE49-F238E27FC236}">
                <a16:creationId xmlns:a16="http://schemas.microsoft.com/office/drawing/2014/main" id="{9F9E6627-E8BC-407E-A08B-D5933391D5FE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3526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19" name="Espace réservé pour une image  3">
            <a:extLst>
              <a:ext uri="{FF2B5EF4-FFF2-40B4-BE49-F238E27FC236}">
                <a16:creationId xmlns:a16="http://schemas.microsoft.com/office/drawing/2014/main" id="{EF1EFA6A-C7CB-40F1-8449-9F22C2AA8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5220" y="1412777"/>
            <a:ext cx="3121480" cy="161502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2042B6F5-C2DA-453F-A5C3-176EFCAF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C0F578CD-8495-41E9-9EE0-893E378D51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  <p:cxnSp>
        <p:nvCxnSpPr>
          <p:cNvPr id="14" name="Straight Connector 35">
            <a:extLst>
              <a:ext uri="{FF2B5EF4-FFF2-40B4-BE49-F238E27FC236}">
                <a16:creationId xmlns:a16="http://schemas.microsoft.com/office/drawing/2014/main" id="{07307D6C-CFED-478A-8521-38542B995C3C}"/>
              </a:ext>
            </a:extLst>
          </p:cNvPr>
          <p:cNvCxnSpPr>
            <a:cxnSpLocks/>
          </p:cNvCxnSpPr>
          <p:nvPr userDrawn="1"/>
        </p:nvCxnSpPr>
        <p:spPr>
          <a:xfrm flipV="1">
            <a:off x="407602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5">
            <a:extLst>
              <a:ext uri="{FF2B5EF4-FFF2-40B4-BE49-F238E27FC236}">
                <a16:creationId xmlns:a16="http://schemas.microsoft.com/office/drawing/2014/main" id="{38E10114-9C0F-4DDB-BF6F-27B6517277F2}"/>
              </a:ext>
            </a:extLst>
          </p:cNvPr>
          <p:cNvCxnSpPr>
            <a:cxnSpLocks/>
          </p:cNvCxnSpPr>
          <p:nvPr userDrawn="1"/>
        </p:nvCxnSpPr>
        <p:spPr>
          <a:xfrm flipV="1">
            <a:off x="8115980" y="1808820"/>
            <a:ext cx="0" cy="3868080"/>
          </a:xfrm>
          <a:prstGeom prst="line">
            <a:avLst/>
          </a:prstGeom>
          <a:ln w="12700">
            <a:gradFill>
              <a:gsLst>
                <a:gs pos="0">
                  <a:schemeClr val="tx2">
                    <a:alpha val="0"/>
                  </a:schemeClr>
                </a:gs>
                <a:gs pos="55000">
                  <a:schemeClr val="tx2"/>
                </a:gs>
                <a:gs pos="100000">
                  <a:schemeClr val="tx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90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7379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sual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pour une image  3">
            <a:extLst>
              <a:ext uri="{FF2B5EF4-FFF2-40B4-BE49-F238E27FC236}">
                <a16:creationId xmlns:a16="http://schemas.microsoft.com/office/drawing/2014/main" id="{DEEBD65F-9282-4B5F-A1DF-2D1CD3CF804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95300" y="2060848"/>
            <a:ext cx="3121480" cy="273630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8" name="Espace réservé pour une image  3">
            <a:extLst>
              <a:ext uri="{FF2B5EF4-FFF2-40B4-BE49-F238E27FC236}">
                <a16:creationId xmlns:a16="http://schemas.microsoft.com/office/drawing/2014/main" id="{92DC38E2-6433-425A-AC4B-48625A6E880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535260" y="2060848"/>
            <a:ext cx="3121480" cy="273630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29" name="Espace réservé pour une image  3">
            <a:extLst>
              <a:ext uri="{FF2B5EF4-FFF2-40B4-BE49-F238E27FC236}">
                <a16:creationId xmlns:a16="http://schemas.microsoft.com/office/drawing/2014/main" id="{D5B047C5-121C-4653-820B-DD6B2F6EE107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575220" y="2060848"/>
            <a:ext cx="3121480" cy="273630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1AD6EB8C-2615-4D88-8541-9EF352E77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10" name="Espace réservé du numéro de diapositive 2">
            <a:extLst>
              <a:ext uri="{FF2B5EF4-FFF2-40B4-BE49-F238E27FC236}">
                <a16:creationId xmlns:a16="http://schemas.microsoft.com/office/drawing/2014/main" id="{D9D196F0-E493-49D2-9F1C-A192712DF1B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DA3D5A4-C7A8-4D4E-87EB-5E1B79842736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0063D2-D9CA-443F-8ADD-8084E6CAF0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870509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47">
          <p15:clr>
            <a:srgbClr val="F26B43"/>
          </p15:clr>
        </p15:guide>
        <p15:guide id="2" pos="7427">
          <p15:clr>
            <a:srgbClr val="F26B43"/>
          </p15:clr>
        </p15:guide>
        <p15:guide id="3" orient="horz" pos="232" userDrawn="1">
          <p15:clr>
            <a:srgbClr val="F26B43"/>
          </p15:clr>
        </p15:guide>
        <p15:guide id="4" orient="horz" pos="600">
          <p15:clr>
            <a:srgbClr val="F26B43"/>
          </p15:clr>
        </p15:guide>
        <p15:guide id="5" pos="7379" userDrawn="1">
          <p15:clr>
            <a:srgbClr val="FBAE40"/>
          </p15:clr>
        </p15:guide>
        <p15:guide id="6" pos="306" userDrawn="1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s_Dark Blu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>
            <a:extLst>
              <a:ext uri="{FF2B5EF4-FFF2-40B4-BE49-F238E27FC236}">
                <a16:creationId xmlns:a16="http://schemas.microsoft.com/office/drawing/2014/main" id="{906C9BA4-2C1A-4C1C-ABBD-87F7742025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8797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5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7" name="Objet 6" hidden="1">
                        <a:extLst>
                          <a:ext uri="{FF2B5EF4-FFF2-40B4-BE49-F238E27FC236}">
                            <a16:creationId xmlns:a16="http://schemas.microsoft.com/office/drawing/2014/main" id="{906C9BA4-2C1A-4C1C-ABBD-87F774202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4CDAF32-7531-489D-9E20-8B6D3F39840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AB0E7-CA31-4A74-99A1-D377A0137C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02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23CA1B-04FD-4FE6-BA8E-8A20DD3B6E3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098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A195B7-D401-4421-B65D-1CEB16B5A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4094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154020-330A-4307-8B18-1E1750724F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1E23B54-4D24-46E8-89DC-B72F0E0B6A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3526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9F6CCAB-D20D-4FE7-A52D-DB5FEFAAB5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522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51899836-D62E-4313-A8AB-0C1D11AC6F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5164" y="6135730"/>
            <a:ext cx="549900" cy="4959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9F68698D-F3B0-4788-AF4C-465233CDA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C6A7D93F-558B-468A-BD97-4A324D31E45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D836BAF7-4960-44BE-976B-FA96BE235CD4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FD6EC61-BEBC-4E54-BC44-9C1775E706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8357666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orient="horz" pos="613" userDrawn="1">
          <p15:clr>
            <a:srgbClr val="F26B43"/>
          </p15:clr>
        </p15:guide>
        <p15:guide id="3" pos="247" userDrawn="1">
          <p15:clr>
            <a:srgbClr val="F26B43"/>
          </p15:clr>
        </p15:guide>
        <p15:guide id="4" pos="7424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acts_Blue Bg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>
            <a:extLst>
              <a:ext uri="{FF2B5EF4-FFF2-40B4-BE49-F238E27FC236}">
                <a16:creationId xmlns:a16="http://schemas.microsoft.com/office/drawing/2014/main" id="{906C9BA4-2C1A-4C1C-ABBD-87F77420256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090810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082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7" name="Objet 6" hidden="1">
                        <a:extLst>
                          <a:ext uri="{FF2B5EF4-FFF2-40B4-BE49-F238E27FC236}">
                            <a16:creationId xmlns:a16="http://schemas.microsoft.com/office/drawing/2014/main" id="{906C9BA4-2C1A-4C1C-ABBD-87F774202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4CDAF32-7531-489D-9E20-8B6D3F39840E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9AB0E7-CA31-4A74-99A1-D377A0137C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02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7B23CA1B-04FD-4FE6-BA8E-8A20DD3B6E3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098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9A195B7-D401-4421-B65D-1CEB16B5A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740940" y="3155514"/>
            <a:ext cx="2498984" cy="24989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1154020-330A-4307-8B18-1E1750724F8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530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1E23B54-4D24-46E8-89DC-B72F0E0B6A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53526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9F6CCAB-D20D-4FE7-A52D-DB5FEFAAB54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5220" y="1653663"/>
            <a:ext cx="3121480" cy="640175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 marL="88900" indent="-88900">
              <a:buFont typeface="Arial" panose="020B0604020202020204" pitchFamily="34" charset="0"/>
              <a:buChar char=" "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GB" dirty="0"/>
              <a:t>NAME</a:t>
            </a:r>
          </a:p>
          <a:p>
            <a:pPr lvl="1"/>
            <a:r>
              <a:rPr lang="en-GB" dirty="0"/>
              <a:t>Function</a:t>
            </a:r>
          </a:p>
        </p:txBody>
      </p:sp>
      <p:pic>
        <p:nvPicPr>
          <p:cNvPr id="22" name="Graphique 21">
            <a:extLst>
              <a:ext uri="{FF2B5EF4-FFF2-40B4-BE49-F238E27FC236}">
                <a16:creationId xmlns:a16="http://schemas.microsoft.com/office/drawing/2014/main" id="{51899836-D62E-4313-A8AB-0C1D11AC6FD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55164" y="6135730"/>
            <a:ext cx="549900" cy="495918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655BB120-DEC8-4862-A749-F95DCFBBD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21" name="Espace réservé du numéro de diapositive 2">
            <a:extLst>
              <a:ext uri="{FF2B5EF4-FFF2-40B4-BE49-F238E27FC236}">
                <a16:creationId xmlns:a16="http://schemas.microsoft.com/office/drawing/2014/main" id="{884DC4C2-9D2C-4842-A411-C0331690990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80203216-1526-40D8-82F2-453F753FA3DB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B73FA08-BEBA-4849-818A-CAA0CE59A6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/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27793138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orient="horz" pos="613">
          <p15:clr>
            <a:srgbClr val="F26B43"/>
          </p15:clr>
        </p15:guide>
        <p15:guide id="3" pos="247">
          <p15:clr>
            <a:srgbClr val="F26B43"/>
          </p15:clr>
        </p15:guide>
        <p15:guide id="4" pos="7424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4156" userDrawn="1">
          <p15:clr>
            <a:srgbClr val="F26B43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7272C5A-A11F-4DD3-BF54-F64C82B84D6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A59EA477-4D96-4C94-A268-87C2D94F085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30791980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6595BE-8670-4A5F-B6E3-C00B54377605}"/>
              </a:ext>
            </a:extLst>
          </p:cNvPr>
          <p:cNvSpPr/>
          <p:nvPr userDrawn="1"/>
        </p:nvSpPr>
        <p:spPr>
          <a:xfrm>
            <a:off x="-1" y="0"/>
            <a:ext cx="598798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Espace réservé du numéro de diapositive 2">
            <a:extLst>
              <a:ext uri="{FF2B5EF4-FFF2-40B4-BE49-F238E27FC236}">
                <a16:creationId xmlns:a16="http://schemas.microsoft.com/office/drawing/2014/main" id="{4E9F0883-33F3-4D62-A0A5-04FAA00189A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7CE4141A-CB17-4D34-9EF4-654584A2F66C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8946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849086DD-2C7D-4896-95DA-63FF2B90DC0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23892" y="0"/>
            <a:ext cx="7068108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2F0521-4D9F-4207-B1DF-7BCF176045C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0FDE419E-CB0C-43DC-A5A5-526480C8B10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4786" y="5914632"/>
            <a:ext cx="11463417" cy="215444"/>
          </a:xfrm>
        </p:spPr>
        <p:txBody>
          <a:bodyPr wrap="square" lIns="72000" anchor="b">
            <a:spAutoFit/>
          </a:bodyPr>
          <a:lstStyle>
            <a:lvl1pPr marL="0" indent="0">
              <a:buNone/>
              <a:defRPr sz="800" b="0" i="1">
                <a:solidFill>
                  <a:schemeClr val="bg1">
                    <a:lumMod val="50000"/>
                  </a:schemeClr>
                </a:solidFill>
              </a:defRPr>
            </a:lvl1pPr>
            <a:lvl2pPr marL="133350" indent="0">
              <a:buNone/>
              <a:defRPr/>
            </a:lvl2pPr>
            <a:lvl3pPr marL="542925" indent="0">
              <a:buNone/>
              <a:defRPr/>
            </a:lvl3pPr>
            <a:lvl4pPr marL="758825" indent="0">
              <a:buNone/>
              <a:defRPr/>
            </a:lvl4pPr>
            <a:lvl5pPr marL="1033463" indent="0">
              <a:buNone/>
              <a:defRPr/>
            </a:lvl5pPr>
          </a:lstStyle>
          <a:p>
            <a:pPr lvl="0"/>
            <a:r>
              <a:rPr lang="en-GB" dirty="0"/>
              <a:t>Sources:</a:t>
            </a:r>
          </a:p>
        </p:txBody>
      </p:sp>
    </p:spTree>
    <p:extLst>
      <p:ext uri="{BB962C8B-B14F-4D97-AF65-F5344CB8AC3E}">
        <p14:creationId xmlns:p14="http://schemas.microsoft.com/office/powerpoint/2010/main" val="1839609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orient="horz" pos="4156" userDrawn="1">
          <p15:clr>
            <a:srgbClr val="F26B43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8866C9DA-1390-4B1C-A5FA-DA3341B921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21045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8" name="Diapositive think-cell" r:id="rId4" imgW="532" imgH="530" progId="TCLayout.ActiveDocument.1">
                  <p:embed/>
                </p:oleObj>
              </mc:Choice>
              <mc:Fallback>
                <p:oleObj name="Diapositive think-cell" r:id="rId4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8866C9DA-1390-4B1C-A5FA-DA3341B92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Image 8" descr="Une image contenant objet&#10;&#10;Description générée automatiquement">
            <a:extLst>
              <a:ext uri="{FF2B5EF4-FFF2-40B4-BE49-F238E27FC236}">
                <a16:creationId xmlns:a16="http://schemas.microsoft.com/office/drawing/2014/main" id="{7AB34238-B7E0-4612-92CE-C4989B35C0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2"/>
          <a:stretch/>
        </p:blipFill>
        <p:spPr>
          <a:xfrm>
            <a:off x="7680176" y="5467579"/>
            <a:ext cx="2802864" cy="649976"/>
          </a:xfrm>
          <a:prstGeom prst="rect">
            <a:avLst/>
          </a:prstGeom>
        </p:spPr>
      </p:pic>
      <p:pic>
        <p:nvPicPr>
          <p:cNvPr id="7" name="Graphique 12">
            <a:extLst>
              <a:ext uri="{FF2B5EF4-FFF2-40B4-BE49-F238E27FC236}">
                <a16:creationId xmlns:a16="http://schemas.microsoft.com/office/drawing/2014/main" id="{4A97E8AF-E7A3-48CB-93FA-FB7ABD189EE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0260" y="5358931"/>
            <a:ext cx="863743" cy="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69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 4" hidden="1">
            <a:extLst>
              <a:ext uri="{FF2B5EF4-FFF2-40B4-BE49-F238E27FC236}">
                <a16:creationId xmlns:a16="http://schemas.microsoft.com/office/drawing/2014/main" id="{60ABFA1E-B316-436E-9376-68EB419FC1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7532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8" name="Diapositive think-cell" r:id="rId5" imgW="532" imgH="530" progId="TCLayout.ActiveDocument.1">
                  <p:embed/>
                </p:oleObj>
              </mc:Choice>
              <mc:Fallback>
                <p:oleObj name="Diapositive think-cell" r:id="rId5" imgW="532" imgH="530" progId="TCLayout.ActiveDocument.1">
                  <p:embed/>
                  <p:pic>
                    <p:nvPicPr>
                      <p:cNvPr id="5" name="Objet 4" hidden="1">
                        <a:extLst>
                          <a:ext uri="{FF2B5EF4-FFF2-40B4-BE49-F238E27FC236}">
                            <a16:creationId xmlns:a16="http://schemas.microsoft.com/office/drawing/2014/main" id="{60ABFA1E-B316-436E-9376-68EB419FC1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090B98A0-6801-4768-B6F7-29BDCE8AEFAF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60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13" name="Forme libre : forme 12">
            <a:extLst>
              <a:ext uri="{FF2B5EF4-FFF2-40B4-BE49-F238E27FC236}">
                <a16:creationId xmlns:a16="http://schemas.microsoft.com/office/drawing/2014/main" id="{F64F9793-BC9C-4454-9F7F-5BB60A70AEED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orme libre : forme 13">
            <a:extLst>
              <a:ext uri="{FF2B5EF4-FFF2-40B4-BE49-F238E27FC236}">
                <a16:creationId xmlns:a16="http://schemas.microsoft.com/office/drawing/2014/main" id="{D42A29F8-8B81-4FB1-8852-D3129D82F2F7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EBE94776-9B87-471E-83E1-9924DF80A3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28892" y="3287"/>
            <a:ext cx="2231701" cy="4067267"/>
          </a:xfrm>
        </p:spPr>
        <p:txBody>
          <a:bodyPr wrap="none">
            <a:spAutoFit/>
          </a:bodyPr>
          <a:lstStyle>
            <a:lvl1pPr marL="0" indent="0">
              <a:buNone/>
              <a:defRPr sz="287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0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C4BB860-E9E5-4315-9166-BE3A6F99D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07" y="546021"/>
            <a:ext cx="7551996" cy="1587679"/>
          </a:xfrm>
        </p:spPr>
        <p:txBody>
          <a:bodyPr lIns="72000" anchor="t">
            <a:spAutoFit/>
          </a:bodyPr>
          <a:lstStyle>
            <a:lvl1pPr>
              <a:lnSpc>
                <a:spcPct val="80000"/>
              </a:lnSpc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19" name="Espace réservé du texte 2">
            <a:extLst>
              <a:ext uri="{FF2B5EF4-FFF2-40B4-BE49-F238E27FC236}">
                <a16:creationId xmlns:a16="http://schemas.microsoft.com/office/drawing/2014/main" id="{9D0DDBF5-15A9-48AF-8154-A223158BF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2215" y="2816932"/>
            <a:ext cx="7551996" cy="757130"/>
          </a:xfrm>
        </p:spPr>
        <p:txBody>
          <a:bodyPr lIns="108000" rIns="180000">
            <a:sp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</p:txBody>
      </p:sp>
      <p:pic>
        <p:nvPicPr>
          <p:cNvPr id="16" name="Graphique 8">
            <a:extLst>
              <a:ext uri="{FF2B5EF4-FFF2-40B4-BE49-F238E27FC236}">
                <a16:creationId xmlns:a16="http://schemas.microsoft.com/office/drawing/2014/main" id="{E4759D16-3C68-46E4-914B-85AEC88CBD3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  <p:sp>
        <p:nvSpPr>
          <p:cNvPr id="17" name="Espace réservé du numéro de diapositive 2">
            <a:extLst>
              <a:ext uri="{FF2B5EF4-FFF2-40B4-BE49-F238E27FC236}">
                <a16:creationId xmlns:a16="http://schemas.microsoft.com/office/drawing/2014/main" id="{3DEA2039-7C0C-4137-BC63-7489537E8A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382932" y="6219234"/>
            <a:ext cx="36003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6F0D60AE-1577-4008-9F3D-2335AB963E1E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© Ipsos | </a:t>
            </a:r>
            <a:r>
              <a:rPr lang="ru-RU" dirty="0">
                <a:solidFill>
                  <a:schemeClr val="bg1"/>
                </a:solidFill>
              </a:rPr>
              <a:t>Требования к картинкам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0980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" userDrawn="1">
          <p15:clr>
            <a:srgbClr val="F26B43"/>
          </p15:clr>
        </p15:guide>
        <p15:guide id="2" pos="360" userDrawn="1">
          <p15:clr>
            <a:srgbClr val="A4A3A4"/>
          </p15:clr>
        </p15:guide>
        <p15:guide id="3" orient="horz" pos="3906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8866C9DA-1390-4B1C-A5FA-DA3341B921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771570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02" name="Diapositive think-cell" r:id="rId4" imgW="532" imgH="530" progId="TCLayout.ActiveDocument.1">
                  <p:embed/>
                </p:oleObj>
              </mc:Choice>
              <mc:Fallback>
                <p:oleObj name="Diapositive think-cell" r:id="rId4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8866C9DA-1390-4B1C-A5FA-DA3341B92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539E3ED-BDF3-459B-ADDB-C44E9D3916BA}"/>
              </a:ext>
            </a:extLst>
          </p:cNvPr>
          <p:cNvSpPr txBox="1"/>
          <p:nvPr userDrawn="1"/>
        </p:nvSpPr>
        <p:spPr>
          <a:xfrm>
            <a:off x="515380" y="944724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+mn-lt"/>
              </a:rPr>
              <a:t>THANK</a:t>
            </a:r>
          </a:p>
        </p:txBody>
      </p:sp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F8221D8A-EA7F-4431-BA65-C4F6154E89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242"/>
          <a:stretch/>
        </p:blipFill>
        <p:spPr>
          <a:xfrm>
            <a:off x="7680176" y="5467579"/>
            <a:ext cx="2802864" cy="64997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EB9C8AA-305A-4586-B066-7FD90B345C8E}"/>
              </a:ext>
            </a:extLst>
          </p:cNvPr>
          <p:cNvSpPr txBox="1"/>
          <p:nvPr userDrawn="1"/>
        </p:nvSpPr>
        <p:spPr>
          <a:xfrm>
            <a:off x="613347" y="2014987"/>
            <a:ext cx="2628292" cy="1116124"/>
          </a:xfrm>
          <a:prstGeom prst="rect">
            <a:avLst/>
          </a:prstGeom>
          <a:solidFill>
            <a:schemeClr val="tx2"/>
          </a:solidFill>
        </p:spPr>
        <p:txBody>
          <a:bodyPr wrap="square" lIns="180000" rIns="180000" rtlCol="0">
            <a:noAutofit/>
          </a:bodyPr>
          <a:lstStyle/>
          <a:p>
            <a:pPr algn="ctr"/>
            <a:r>
              <a:rPr lang="fr-FR" sz="7200" b="1" dirty="0">
                <a:solidFill>
                  <a:schemeClr val="bg1"/>
                </a:solidFill>
                <a:latin typeface="+mn-lt"/>
              </a:rPr>
              <a:t>YOU</a:t>
            </a:r>
          </a:p>
        </p:txBody>
      </p:sp>
      <p:pic>
        <p:nvPicPr>
          <p:cNvPr id="9" name="Graphique 12">
            <a:extLst>
              <a:ext uri="{FF2B5EF4-FFF2-40B4-BE49-F238E27FC236}">
                <a16:creationId xmlns:a16="http://schemas.microsoft.com/office/drawing/2014/main" id="{179AD86B-4CB0-4369-A2E2-E512D4A8BC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0260" y="5358931"/>
            <a:ext cx="863743" cy="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8414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s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8866C9DA-1390-4B1C-A5FA-DA3341B9216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24121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6" name="Diapositive think-cell" r:id="rId4" imgW="532" imgH="530" progId="TCLayout.ActiveDocument.1">
                  <p:embed/>
                </p:oleObj>
              </mc:Choice>
              <mc:Fallback>
                <p:oleObj name="Diapositive think-cell" r:id="rId4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8866C9DA-1390-4B1C-A5FA-DA3341B921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Forme libre : forme 28">
            <a:extLst>
              <a:ext uri="{FF2B5EF4-FFF2-40B4-BE49-F238E27FC236}">
                <a16:creationId xmlns:a16="http://schemas.microsoft.com/office/drawing/2014/main" id="{7F299C1D-1251-47CF-8DC0-0B896E12FCE0}"/>
              </a:ext>
            </a:extLst>
          </p:cNvPr>
          <p:cNvSpPr/>
          <p:nvPr userDrawn="1"/>
        </p:nvSpPr>
        <p:spPr>
          <a:xfrm rot="18932423">
            <a:off x="2101012" y="2821242"/>
            <a:ext cx="11030122" cy="1215516"/>
          </a:xfrm>
          <a:custGeom>
            <a:avLst/>
            <a:gdLst>
              <a:gd name="connsiteX0" fmla="*/ 9791459 w 11030122"/>
              <a:gd name="connsiteY0" fmla="*/ 0 h 1215516"/>
              <a:gd name="connsiteX1" fmla="*/ 11030122 w 11030122"/>
              <a:gd name="connsiteY1" fmla="*/ 1215516 h 1215516"/>
              <a:gd name="connsiteX2" fmla="*/ 1238664 w 11030122"/>
              <a:gd name="connsiteY2" fmla="*/ 1215516 h 1215516"/>
              <a:gd name="connsiteX3" fmla="*/ 0 w 11030122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30122" h="1215516">
                <a:moveTo>
                  <a:pt x="9791459" y="0"/>
                </a:moveTo>
                <a:lnTo>
                  <a:pt x="11030122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687F725-9BAA-4FDE-BF5B-B39EF6EA033C}"/>
              </a:ext>
            </a:extLst>
          </p:cNvPr>
          <p:cNvSpPr/>
          <p:nvPr userDrawn="1"/>
        </p:nvSpPr>
        <p:spPr>
          <a:xfrm rot="18932423">
            <a:off x="4731456" y="3460932"/>
            <a:ext cx="9203499" cy="1215516"/>
          </a:xfrm>
          <a:custGeom>
            <a:avLst/>
            <a:gdLst>
              <a:gd name="connsiteX0" fmla="*/ 9203499 w 9203499"/>
              <a:gd name="connsiteY0" fmla="*/ 0 h 1215516"/>
              <a:gd name="connsiteX1" fmla="*/ 8010698 w 9203499"/>
              <a:gd name="connsiteY1" fmla="*/ 1215516 h 1215516"/>
              <a:gd name="connsiteX2" fmla="*/ 1238664 w 9203499"/>
              <a:gd name="connsiteY2" fmla="*/ 1215516 h 1215516"/>
              <a:gd name="connsiteX3" fmla="*/ 0 w 9203499"/>
              <a:gd name="connsiteY3" fmla="*/ 0 h 1215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3499" h="1215516">
                <a:moveTo>
                  <a:pt x="9203499" y="0"/>
                </a:moveTo>
                <a:lnTo>
                  <a:pt x="8010698" y="1215516"/>
                </a:lnTo>
                <a:lnTo>
                  <a:pt x="1238664" y="1215516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4" name="Image 13" descr="Une image contenant objet&#10;&#10;Description générée automatiquement">
            <a:extLst>
              <a:ext uri="{FF2B5EF4-FFF2-40B4-BE49-F238E27FC236}">
                <a16:creationId xmlns:a16="http://schemas.microsoft.com/office/drawing/2014/main" id="{99BF86A5-F0B8-42C9-A87E-16C8B6F680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3242"/>
          <a:stretch/>
        </p:blipFill>
        <p:spPr>
          <a:xfrm>
            <a:off x="7680176" y="5467579"/>
            <a:ext cx="2802864" cy="64997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679F638-3664-4A3D-B3CC-1AE9AB09B32C}"/>
              </a:ext>
            </a:extLst>
          </p:cNvPr>
          <p:cNvSpPr/>
          <p:nvPr userDrawn="1"/>
        </p:nvSpPr>
        <p:spPr>
          <a:xfrm>
            <a:off x="613347" y="2022491"/>
            <a:ext cx="2628292" cy="11161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13FDBA7-5D27-421C-85B6-3FA82D4FF202}"/>
              </a:ext>
            </a:extLst>
          </p:cNvPr>
          <p:cNvGrpSpPr/>
          <p:nvPr userDrawn="1"/>
        </p:nvGrpSpPr>
        <p:grpSpPr>
          <a:xfrm>
            <a:off x="697167" y="1903445"/>
            <a:ext cx="2376783" cy="1354217"/>
            <a:chOff x="794460" y="1664804"/>
            <a:chExt cx="2376783" cy="1354217"/>
          </a:xfrm>
        </p:grpSpPr>
        <p:sp>
          <p:nvSpPr>
            <p:cNvPr id="36" name="TextBox 12">
              <a:extLst>
                <a:ext uri="{FF2B5EF4-FFF2-40B4-BE49-F238E27FC236}">
                  <a16:creationId xmlns:a16="http://schemas.microsoft.com/office/drawing/2014/main" id="{6DBE849B-11CF-4A64-8448-70B62EB6CF2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94460" y="1664804"/>
              <a:ext cx="814325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8000" b="1" dirty="0">
                  <a:blipFill>
                    <a:blip r:embed="rId8"/>
                    <a:stretch>
                      <a:fillRect/>
                    </a:stretch>
                  </a:blipFill>
                </a:rPr>
                <a:t>Y</a:t>
              </a:r>
            </a:p>
          </p:txBody>
        </p:sp>
        <p:sp>
          <p:nvSpPr>
            <p:cNvPr id="37" name="TextBox 12">
              <a:extLst>
                <a:ext uri="{FF2B5EF4-FFF2-40B4-BE49-F238E27FC236}">
                  <a16:creationId xmlns:a16="http://schemas.microsoft.com/office/drawing/2014/main" id="{A243C84E-50CC-4C5F-B7D5-5A14645EA4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50687" y="1664804"/>
              <a:ext cx="814325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8000" b="1" dirty="0">
                  <a:blipFill>
                    <a:blip r:embed="rId8"/>
                    <a:stretch>
                      <a:fillRect/>
                    </a:stretch>
                  </a:blipFill>
                </a:rPr>
                <a:t>O</a:t>
              </a:r>
            </a:p>
          </p:txBody>
        </p:sp>
        <p:sp>
          <p:nvSpPr>
            <p:cNvPr id="38" name="TextBox 12">
              <a:extLst>
                <a:ext uri="{FF2B5EF4-FFF2-40B4-BE49-F238E27FC236}">
                  <a16:creationId xmlns:a16="http://schemas.microsoft.com/office/drawing/2014/main" id="{4DE2360C-0138-43FB-88B6-A916D5FF6C0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2356918" y="1664804"/>
              <a:ext cx="814325" cy="135421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</a:bodyPr>
            <a:lstStyle/>
            <a:p>
              <a:pPr algn="ctr"/>
              <a:r>
                <a:rPr lang="en-GB" sz="8000" b="1" dirty="0">
                  <a:blipFill>
                    <a:blip r:embed="rId8"/>
                    <a:stretch>
                      <a:fillRect/>
                    </a:stretch>
                  </a:blipFill>
                </a:rPr>
                <a:t>U</a:t>
              </a:r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63612154-01AA-4A44-9626-0CEFBE31DD80}"/>
              </a:ext>
            </a:extLst>
          </p:cNvPr>
          <p:cNvSpPr txBox="1"/>
          <p:nvPr userDrawn="1"/>
        </p:nvSpPr>
        <p:spPr>
          <a:xfrm>
            <a:off x="515380" y="944724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200" b="1" dirty="0">
                <a:solidFill>
                  <a:schemeClr val="bg1"/>
                </a:solidFill>
                <a:latin typeface="+mn-lt"/>
              </a:rPr>
              <a:t>THANK</a:t>
            </a:r>
          </a:p>
        </p:txBody>
      </p:sp>
      <p:pic>
        <p:nvPicPr>
          <p:cNvPr id="15" name="Graphique 12">
            <a:extLst>
              <a:ext uri="{FF2B5EF4-FFF2-40B4-BE49-F238E27FC236}">
                <a16:creationId xmlns:a16="http://schemas.microsoft.com/office/drawing/2014/main" id="{9A6E24CF-8D33-4CD9-8F42-13A4AED0D58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30260" y="5358931"/>
            <a:ext cx="863743" cy="79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89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tags" Target="../tags/tag3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tags" Target="../tags/tag2.xml"/><Relationship Id="rId99" Type="http://schemas.openxmlformats.org/officeDocument/2006/relationships/image" Target="../media/image3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vmlDrawing" Target="../drawings/vmlDrawing1.vml"/><Relationship Id="rId98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 7" hidden="1">
            <a:extLst>
              <a:ext uri="{FF2B5EF4-FFF2-40B4-BE49-F238E27FC236}">
                <a16:creationId xmlns:a16="http://schemas.microsoft.com/office/drawing/2014/main" id="{53EA1CA7-6A4B-4525-B31A-79FD8A5011E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94"/>
            </p:custDataLst>
            <p:extLst>
              <p:ext uri="{D42A27DB-BD31-4B8C-83A1-F6EECF244321}">
                <p14:modId xmlns:p14="http://schemas.microsoft.com/office/powerpoint/2010/main" val="3512338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Diapositive think-cell" r:id="rId96" imgW="532" imgH="530" progId="TCLayout.ActiveDocument.1">
                  <p:embed/>
                </p:oleObj>
              </mc:Choice>
              <mc:Fallback>
                <p:oleObj name="Diapositive think-cell" r:id="rId96" imgW="532" imgH="530" progId="TCLayout.ActiveDocument.1">
                  <p:embed/>
                  <p:pic>
                    <p:nvPicPr>
                      <p:cNvPr id="8" name="Objet 7" hidden="1">
                        <a:extLst>
                          <a:ext uri="{FF2B5EF4-FFF2-40B4-BE49-F238E27FC236}">
                            <a16:creationId xmlns:a16="http://schemas.microsoft.com/office/drawing/2014/main" id="{53EA1CA7-6A4B-4525-B31A-79FD8A5011E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956D049D-4B41-45FE-A1DE-AB458A6C5C72}"/>
              </a:ext>
            </a:extLst>
          </p:cNvPr>
          <p:cNvSpPr/>
          <p:nvPr userDrawn="1">
            <p:custDataLst>
              <p:tags r:id="rId9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GB" sz="2800" b="1" i="0" baseline="0" dirty="0">
              <a:latin typeface="Arial Black" panose="020B0A04020102020204" pitchFamily="34" charset="0"/>
              <a:ea typeface="+mj-ea"/>
              <a:cs typeface="+mj-cs"/>
              <a:sym typeface="Arial Black" panose="020B0A04020102020204" pitchFamily="34" charset="0"/>
            </a:endParaRPr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51F5451-CC20-46A2-802F-F9D60C2A6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  <a:prstGeom prst="rect">
            <a:avLst/>
          </a:prstGeom>
        </p:spPr>
        <p:txBody>
          <a:bodyPr vert="horz" wrap="square" lIns="72000" tIns="45720" rIns="72000" bIns="45720" rtlCol="0" anchor="t">
            <a:spAutoFit/>
          </a:bodyPr>
          <a:lstStyle/>
          <a:p>
            <a:r>
              <a:rPr lang="en-GB" dirty="0" err="1"/>
              <a:t>Modifiez</a:t>
            </a:r>
            <a:r>
              <a:rPr lang="en-GB" dirty="0"/>
              <a:t>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1F54BE0-878D-4EDE-9290-206FC15489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786" y="1808820"/>
            <a:ext cx="11382428" cy="386808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GB" dirty="0" err="1"/>
              <a:t>Cliquez</a:t>
            </a:r>
            <a:r>
              <a:rPr lang="en-GB" dirty="0"/>
              <a:t> pour modifier les styles du </a:t>
            </a:r>
            <a:r>
              <a:rPr lang="en-GB" dirty="0" err="1"/>
              <a:t>texte</a:t>
            </a:r>
            <a:r>
              <a:rPr lang="en-GB" dirty="0"/>
              <a:t> du masque</a:t>
            </a:r>
          </a:p>
          <a:p>
            <a:pPr lvl="1"/>
            <a:r>
              <a:rPr lang="en-GB" dirty="0" err="1"/>
              <a:t>Deuxième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Troisième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FC3E58-D3FF-4715-9A44-E12BDE0AE0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2932" y="6219234"/>
            <a:ext cx="360037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bg2">
                    <a:lumMod val="75000"/>
                  </a:schemeClr>
                </a:solidFill>
                <a:latin typeface="+mj-lt"/>
              </a:defRPr>
            </a:lvl1pPr>
          </a:lstStyle>
          <a:p>
            <a:fld id="{D61AABEC-672F-4B68-B914-690DA978312C}" type="slidenum">
              <a:rPr lang="en-GB" smtClean="0"/>
              <a:pPr/>
              <a:t>‹#›</a:t>
            </a:fld>
            <a:r>
              <a:rPr lang="en-GB" dirty="0"/>
              <a:t> ‒ </a:t>
            </a:r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14F23E25-9FFE-4257-90E6-350B5249631F}"/>
              </a:ext>
            </a:extLst>
          </p:cNvPr>
          <p:cNvSpPr txBox="1">
            <a:spLocks/>
          </p:cNvSpPr>
          <p:nvPr userDrawn="1"/>
        </p:nvSpPr>
        <p:spPr>
          <a:xfrm>
            <a:off x="815317" y="6219234"/>
            <a:ext cx="1044770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defPPr>
              <a:defRPr lang="fr-FR"/>
            </a:defPPr>
            <a:lvl1pPr marL="0" algn="l" defTabSz="914400" rtl="0" eaLnBrk="1" latinLnBrk="0" hangingPunct="1">
              <a:defRPr sz="900" b="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© Ipsos | </a:t>
            </a:r>
            <a:r>
              <a:rPr lang="ru-RU" dirty="0"/>
              <a:t>Требования к картинкам</a:t>
            </a:r>
            <a:endParaRPr lang="en-GB" dirty="0"/>
          </a:p>
        </p:txBody>
      </p:sp>
      <p:pic>
        <p:nvPicPr>
          <p:cNvPr id="12" name="Graphique 8">
            <a:extLst>
              <a:ext uri="{FF2B5EF4-FFF2-40B4-BE49-F238E27FC236}">
                <a16:creationId xmlns:a16="http://schemas.microsoft.com/office/drawing/2014/main" id="{11C5A540-F007-4FEB-B81F-D7A7222E2502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03005" y="6172200"/>
            <a:ext cx="501320" cy="45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93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16" r:id="rId2"/>
    <p:sldLayoutId id="2147483715" r:id="rId3"/>
    <p:sldLayoutId id="2147483650" r:id="rId4"/>
    <p:sldLayoutId id="2147483661" r:id="rId5"/>
    <p:sldLayoutId id="2147483718" r:id="rId6"/>
    <p:sldLayoutId id="2147483717" r:id="rId7"/>
    <p:sldLayoutId id="2147483664" r:id="rId8"/>
    <p:sldLayoutId id="2147483651" r:id="rId9"/>
    <p:sldLayoutId id="2147483662" r:id="rId10"/>
    <p:sldLayoutId id="2147483663" r:id="rId11"/>
    <p:sldLayoutId id="2147483665" r:id="rId12"/>
    <p:sldLayoutId id="2147483707" r:id="rId13"/>
    <p:sldLayoutId id="2147483683" r:id="rId14"/>
    <p:sldLayoutId id="2147483684" r:id="rId15"/>
    <p:sldLayoutId id="2147483685" r:id="rId16"/>
    <p:sldLayoutId id="2147483686" r:id="rId17"/>
    <p:sldLayoutId id="2147483697" r:id="rId18"/>
    <p:sldLayoutId id="2147483735" r:id="rId19"/>
    <p:sldLayoutId id="2147483698" r:id="rId20"/>
    <p:sldLayoutId id="2147483736" r:id="rId21"/>
    <p:sldLayoutId id="2147483737" r:id="rId22"/>
    <p:sldLayoutId id="2147483738" r:id="rId23"/>
    <p:sldLayoutId id="2147483721" r:id="rId24"/>
    <p:sldLayoutId id="2147483687" r:id="rId25"/>
    <p:sldLayoutId id="2147483706" r:id="rId26"/>
    <p:sldLayoutId id="2147483739" r:id="rId27"/>
    <p:sldLayoutId id="2147483705" r:id="rId28"/>
    <p:sldLayoutId id="2147483740" r:id="rId29"/>
    <p:sldLayoutId id="2147483741" r:id="rId30"/>
    <p:sldLayoutId id="2147483742" r:id="rId31"/>
    <p:sldLayoutId id="2147483722" r:id="rId32"/>
    <p:sldLayoutId id="2147483690" r:id="rId33"/>
    <p:sldLayoutId id="2147483699" r:id="rId34"/>
    <p:sldLayoutId id="2147483743" r:id="rId35"/>
    <p:sldLayoutId id="2147483703" r:id="rId36"/>
    <p:sldLayoutId id="2147483744" r:id="rId37"/>
    <p:sldLayoutId id="2147483745" r:id="rId38"/>
    <p:sldLayoutId id="2147483746" r:id="rId39"/>
    <p:sldLayoutId id="2147483723" r:id="rId40"/>
    <p:sldLayoutId id="2147483688" r:id="rId41"/>
    <p:sldLayoutId id="2147483700" r:id="rId42"/>
    <p:sldLayoutId id="2147483747" r:id="rId43"/>
    <p:sldLayoutId id="2147483704" r:id="rId44"/>
    <p:sldLayoutId id="2147483748" r:id="rId45"/>
    <p:sldLayoutId id="2147483749" r:id="rId46"/>
    <p:sldLayoutId id="2147483750" r:id="rId47"/>
    <p:sldLayoutId id="2147483724" r:id="rId48"/>
    <p:sldLayoutId id="2147483689" r:id="rId49"/>
    <p:sldLayoutId id="2147483702" r:id="rId50"/>
    <p:sldLayoutId id="2147483751" r:id="rId51"/>
    <p:sldLayoutId id="2147483701" r:id="rId52"/>
    <p:sldLayoutId id="2147483752" r:id="rId53"/>
    <p:sldLayoutId id="2147483753" r:id="rId54"/>
    <p:sldLayoutId id="2147483754" r:id="rId55"/>
    <p:sldLayoutId id="2147483654" r:id="rId56"/>
    <p:sldLayoutId id="2147483725" r:id="rId57"/>
    <p:sldLayoutId id="2147483729" r:id="rId58"/>
    <p:sldLayoutId id="2147483755" r:id="rId59"/>
    <p:sldLayoutId id="2147483756" r:id="rId60"/>
    <p:sldLayoutId id="2147483726" r:id="rId61"/>
    <p:sldLayoutId id="2147483730" r:id="rId62"/>
    <p:sldLayoutId id="2147483757" r:id="rId63"/>
    <p:sldLayoutId id="2147483758" r:id="rId64"/>
    <p:sldLayoutId id="2147483727" r:id="rId65"/>
    <p:sldLayoutId id="2147483731" r:id="rId66"/>
    <p:sldLayoutId id="2147483728" r:id="rId67"/>
    <p:sldLayoutId id="2147483732" r:id="rId68"/>
    <p:sldLayoutId id="2147483714" r:id="rId69"/>
    <p:sldLayoutId id="2147483694" r:id="rId70"/>
    <p:sldLayoutId id="2147483719" r:id="rId71"/>
    <p:sldLayoutId id="2147483695" r:id="rId72"/>
    <p:sldLayoutId id="2147483696" r:id="rId73"/>
    <p:sldLayoutId id="2147483674" r:id="rId74"/>
    <p:sldLayoutId id="2147483733" r:id="rId75"/>
    <p:sldLayoutId id="2147483759" r:id="rId76"/>
    <p:sldLayoutId id="2147483760" r:id="rId77"/>
    <p:sldLayoutId id="2147483712" r:id="rId78"/>
    <p:sldLayoutId id="2147483708" r:id="rId79"/>
    <p:sldLayoutId id="2147483734" r:id="rId80"/>
    <p:sldLayoutId id="2147483761" r:id="rId81"/>
    <p:sldLayoutId id="2147483762" r:id="rId82"/>
    <p:sldLayoutId id="2147483713" r:id="rId83"/>
    <p:sldLayoutId id="2147483676" r:id="rId84"/>
    <p:sldLayoutId id="2147483711" r:id="rId85"/>
    <p:sldLayoutId id="2147483655" r:id="rId86"/>
    <p:sldLayoutId id="2147483720" r:id="rId87"/>
    <p:sldLayoutId id="2147483672" r:id="rId88"/>
    <p:sldLayoutId id="2147483671" r:id="rId89"/>
    <p:sldLayoutId id="2147483693" r:id="rId90"/>
    <p:sldLayoutId id="2147483709" r:id="rId9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 cap="all" spc="120" baseline="0">
          <a:solidFill>
            <a:schemeClr val="bg2"/>
          </a:solidFill>
          <a:latin typeface="+mn-lt"/>
          <a:ea typeface="+mj-ea"/>
          <a:cs typeface="+mj-cs"/>
        </a:defRPr>
      </a:lvl1pPr>
    </p:titleStyle>
    <p:bodyStyle>
      <a:lvl1pPr marL="85725" indent="-85725" algn="l" defTabSz="914400" rtl="0" eaLnBrk="1" latinLnBrk="0" hangingPunct="1">
        <a:lnSpc>
          <a:spcPct val="100000"/>
        </a:lnSpc>
        <a:spcBef>
          <a:spcPts val="1800"/>
        </a:spcBef>
        <a:buSzPct val="50000"/>
        <a:buFont typeface="HelveticaNeueLT Std Lt Cn" panose="020B0406020202030204" pitchFamily="34" charset="0"/>
        <a:buChar char=" 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47675" indent="-314325" algn="l" defTabSz="914400" rtl="0" eaLnBrk="1" latinLnBrk="0" hangingPunct="1">
        <a:lnSpc>
          <a:spcPct val="100000"/>
        </a:lnSpc>
        <a:spcBef>
          <a:spcPts val="600"/>
        </a:spcBef>
        <a:buSzPct val="80000"/>
        <a:buFontTx/>
        <a:buBlip>
          <a:blip r:embed="rId99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14375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bg2"/>
          </a:solidFill>
          <a:latin typeface="+mn-lt"/>
          <a:ea typeface="+mn-ea"/>
          <a:cs typeface="+mn-cs"/>
        </a:defRPr>
      </a:lvl4pPr>
      <a:lvl5pPr marL="1262063" indent="-228600" algn="l" defTabSz="914400" rtl="0" eaLnBrk="1" latinLnBrk="0" hangingPunct="1">
        <a:lnSpc>
          <a:spcPct val="90000"/>
        </a:lnSpc>
        <a:spcBef>
          <a:spcPts val="500"/>
        </a:spcBef>
        <a:buFont typeface="HelveticaNeueLT Std Lt Cn" panose="020B0406020202030204" pitchFamily="34" charset="0"/>
        <a:buChar char="−"/>
        <a:defRPr sz="105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55.xml"/><Relationship Id="rId7" Type="http://schemas.openxmlformats.org/officeDocument/2006/relationships/image" Target="../media/image1.emf"/><Relationship Id="rId2" Type="http://schemas.openxmlformats.org/officeDocument/2006/relationships/tags" Target="../tags/tag154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em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tags" Target="../tags/tag156.xml"/><Relationship Id="rId1" Type="http://schemas.openxmlformats.org/officeDocument/2006/relationships/vmlDrawing" Target="../drawings/vmlDrawing8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t 12" hidden="1">
            <a:extLst>
              <a:ext uri="{FF2B5EF4-FFF2-40B4-BE49-F238E27FC236}">
                <a16:creationId xmlns:a16="http://schemas.microsoft.com/office/drawing/2014/main" id="{EF1D2628-EDEE-4EF0-9105-EFA045742F4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99" name="Diapositive think-cell" r:id="rId6" imgW="532" imgH="530" progId="TCLayout.ActiveDocument.1">
                  <p:embed/>
                </p:oleObj>
              </mc:Choice>
              <mc:Fallback>
                <p:oleObj name="Diapositive think-cell" r:id="rId6" imgW="532" imgH="530" progId="TCLayout.ActiveDocument.1">
                  <p:embed/>
                  <p:pic>
                    <p:nvPicPr>
                      <p:cNvPr id="13" name="Objet 12" hidden="1">
                        <a:extLst>
                          <a:ext uri="{FF2B5EF4-FFF2-40B4-BE49-F238E27FC236}">
                            <a16:creationId xmlns:a16="http://schemas.microsoft.com/office/drawing/2014/main" id="{EF1D2628-EDEE-4EF0-9105-EFA045742F4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 hidden="1">
            <a:extLst>
              <a:ext uri="{FF2B5EF4-FFF2-40B4-BE49-F238E27FC236}">
                <a16:creationId xmlns:a16="http://schemas.microsoft.com/office/drawing/2014/main" id="{17B0C4DF-F103-4770-91D4-8AD983298DA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  <a:sym typeface="Arial Black" panose="020B0A04020102020204" pitchFamily="34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3B6F63B-3C5A-4F3A-8067-2C69A669D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Требования к картинкам для опросов</a:t>
            </a:r>
            <a:endParaRPr lang="en-GB" dirty="0"/>
          </a:p>
        </p:txBody>
      </p:sp>
      <p:sp>
        <p:nvSpPr>
          <p:cNvPr id="8" name="Espace réservé de la date 7">
            <a:extLst>
              <a:ext uri="{FF2B5EF4-FFF2-40B4-BE49-F238E27FC236}">
                <a16:creationId xmlns:a16="http://schemas.microsoft.com/office/drawing/2014/main" id="{4EC924B4-157D-46F4-81A2-BDBDFF50B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E69532-51CE-4EE9-94A2-F11BE75C1A89}" type="datetime3">
              <a:rPr kumimoji="0" lang="en-GB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 July, 2019</a:t>
            </a:fld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7FF30BEB-F925-4446-9D0B-87E406C3A5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9132" y="4014515"/>
            <a:ext cx="2355503" cy="400110"/>
          </a:xfrm>
        </p:spPr>
        <p:txBody>
          <a:bodyPr/>
          <a:lstStyle/>
          <a:p>
            <a:r>
              <a:rPr lang="en-GB" dirty="0"/>
              <a:t>Corporate Template</a:t>
            </a:r>
          </a:p>
        </p:txBody>
      </p:sp>
    </p:spTree>
    <p:extLst>
      <p:ext uri="{BB962C8B-B14F-4D97-AF65-F5344CB8AC3E}">
        <p14:creationId xmlns:p14="http://schemas.microsoft.com/office/powerpoint/2010/main" val="1040212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E6F3158A-200B-43DC-86B7-F12BF0C0B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11382402" cy="3868080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ru-RU" dirty="0"/>
              <a:t>1. Все картинки должны быть </a:t>
            </a:r>
            <a:r>
              <a:rPr lang="ru-RU" b="1" dirty="0">
                <a:solidFill>
                  <a:schemeClr val="tx2"/>
                </a:solidFill>
              </a:rPr>
              <a:t>одинакового типа</a:t>
            </a:r>
            <a:r>
              <a:rPr lang="ru-RU" dirty="0"/>
              <a:t>: </a:t>
            </a:r>
            <a:r>
              <a:rPr lang="en-US" dirty="0"/>
              <a:t>jpg </a:t>
            </a:r>
            <a:r>
              <a:rPr lang="ru-RU" dirty="0"/>
              <a:t>или</a:t>
            </a:r>
            <a:r>
              <a:rPr lang="en-US" dirty="0"/>
              <a:t> </a:t>
            </a:r>
            <a:r>
              <a:rPr lang="en-US" dirty="0" err="1"/>
              <a:t>png</a:t>
            </a:r>
            <a:r>
              <a:rPr lang="en-US" dirty="0"/>
              <a:t>,</a:t>
            </a:r>
            <a:r>
              <a:rPr lang="ru-RU" dirty="0"/>
              <a:t> или</a:t>
            </a:r>
            <a:r>
              <a:rPr lang="en-US" dirty="0"/>
              <a:t> gif. </a:t>
            </a:r>
            <a:endParaRPr lang="ru-RU" dirty="0"/>
          </a:p>
          <a:p>
            <a:pPr>
              <a:spcBef>
                <a:spcPts val="0"/>
              </a:spcBef>
            </a:pPr>
            <a:r>
              <a:rPr lang="en-US" dirty="0"/>
              <a:t>PNG </a:t>
            </a:r>
            <a:r>
              <a:rPr lang="ru-RU" dirty="0"/>
              <a:t>поддерживает прозрачный фон, </a:t>
            </a:r>
            <a:r>
              <a:rPr lang="en-US" dirty="0"/>
              <a:t>GIF</a:t>
            </a:r>
            <a:r>
              <a:rPr lang="ru-RU" dirty="0"/>
              <a:t> поддерживает анимацию.</a:t>
            </a:r>
          </a:p>
          <a:p>
            <a:pPr>
              <a:spcBef>
                <a:spcPts val="600"/>
              </a:spcBef>
            </a:pPr>
            <a:r>
              <a:rPr lang="ru-RU" dirty="0"/>
              <a:t>Проверить тип можно по имени файла (если включен показ расширений), либо по колонке </a:t>
            </a:r>
            <a:r>
              <a:rPr lang="en-US" dirty="0"/>
              <a:t>Type</a:t>
            </a:r>
            <a:r>
              <a:rPr lang="ru-RU" dirty="0"/>
              <a:t> (Тип)</a:t>
            </a:r>
            <a:r>
              <a:rPr lang="en-US" dirty="0"/>
              <a:t> </a:t>
            </a:r>
            <a:r>
              <a:rPr lang="ru-RU" dirty="0"/>
              <a:t>в Проводнике.</a:t>
            </a:r>
            <a:endParaRPr lang="en-US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EA77C65-5CA0-4AD0-9735-1F6B5EC376F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61AABEC-672F-4B68-B914-690DA978312C}" type="slidenum">
              <a:rPr kumimoji="0" lang="en-GB" sz="900" b="1" i="0" u="none" strike="noStrike" kern="1200" cap="none" spc="0" normalizeH="0" baseline="0" noProof="0" smtClean="0">
                <a:ln>
                  <a:noFill/>
                </a:ln>
                <a:solidFill>
                  <a:srgbClr val="2F469C">
                    <a:lumMod val="7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GB" sz="900" b="1" i="0" u="none" strike="noStrike" kern="1200" cap="none" spc="0" normalizeH="0" baseline="0" noProof="0" dirty="0">
                <a:ln>
                  <a:noFill/>
                </a:ln>
                <a:solidFill>
                  <a:srgbClr val="2F469C">
                    <a:lumMod val="75000"/>
                  </a:srgbClr>
                </a:solidFill>
                <a:effectLst/>
                <a:uLnTx/>
                <a:uFillTx/>
                <a:latin typeface="Arial Black"/>
                <a:ea typeface="+mn-ea"/>
                <a:cs typeface="+mn-cs"/>
              </a:rPr>
              <a:t> ‒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FB10221-7EB5-4F45-BA54-5411FA86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 картинок</a:t>
            </a:r>
            <a:r>
              <a:rPr lang="en-US" dirty="0"/>
              <a:t> (1/2)</a:t>
            </a:r>
            <a:endParaRPr lang="ru-RU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27147C-B14F-4A03-9E7D-6748177EE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80" y="2927807"/>
            <a:ext cx="4562475" cy="2152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896E9D-EB4E-4AF3-87E7-70109FBB3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b="1589"/>
          <a:stretch/>
        </p:blipFill>
        <p:spPr>
          <a:xfrm>
            <a:off x="5375920" y="2927807"/>
            <a:ext cx="5475892" cy="222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C18EF97-EF76-49BF-A993-50F4EFE523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5" y="1808820"/>
            <a:ext cx="11373195" cy="3868080"/>
          </a:xfrm>
        </p:spPr>
        <p:txBody>
          <a:bodyPr lIns="0" rIns="90000"/>
          <a:lstStyle/>
          <a:p>
            <a:r>
              <a:rPr lang="ru-RU" dirty="0"/>
              <a:t>2. Для того, </a:t>
            </a:r>
            <a:r>
              <a:rPr lang="ru-RU" b="1" dirty="0">
                <a:solidFill>
                  <a:schemeClr val="tx2"/>
                </a:solidFill>
              </a:rPr>
              <a:t>чтобы поменять тип файла </a:t>
            </a:r>
            <a:r>
              <a:rPr lang="ru-RU" dirty="0"/>
              <a:t>(картинки) нужно </a:t>
            </a:r>
            <a:r>
              <a:rPr lang="ru-RU" b="1" dirty="0">
                <a:solidFill>
                  <a:schemeClr val="tx2"/>
                </a:solidFill>
              </a:rPr>
              <a:t>использовать специальные программы </a:t>
            </a:r>
            <a:r>
              <a:rPr lang="ru-RU" dirty="0"/>
              <a:t>(например, можно сделать в </a:t>
            </a:r>
            <a:r>
              <a:rPr lang="en-US" dirty="0"/>
              <a:t>PowerPoint, Paint, </a:t>
            </a:r>
            <a:r>
              <a:rPr lang="ru-RU" dirty="0"/>
              <a:t>программе просмотра изображений и т.д.). </a:t>
            </a:r>
          </a:p>
          <a:p>
            <a:pPr>
              <a:spcBef>
                <a:spcPts val="0"/>
              </a:spcBef>
            </a:pPr>
            <a:r>
              <a:rPr lang="ru-RU" dirty="0"/>
              <a:t>Нельзя изменять тип картинки простым переименованием файла!</a:t>
            </a:r>
            <a:endParaRPr lang="en-US" dirty="0"/>
          </a:p>
          <a:p>
            <a:pPr marL="0" indent="0">
              <a:spcBef>
                <a:spcPts val="600"/>
              </a:spcBef>
              <a:buNone/>
            </a:pPr>
            <a:r>
              <a:rPr lang="en-US" sz="4400" dirty="0">
                <a:solidFill>
                  <a:srgbClr val="FF0000"/>
                </a:solidFill>
                <a:sym typeface="Wingdings 2" panose="05020102010507070707" pitchFamily="18" charset="2"/>
              </a:rPr>
              <a:t></a:t>
            </a:r>
            <a:r>
              <a:rPr lang="ru-RU" dirty="0">
                <a:sym typeface="Wingdings 2" panose="05020102010507070707" pitchFamily="18" charset="2"/>
              </a:rPr>
              <a:t>						   </a:t>
            </a:r>
            <a:r>
              <a:rPr lang="en-US" dirty="0">
                <a:sym typeface="Wingdings 2" panose="05020102010507070707" pitchFamily="18" charset="2"/>
              </a:rPr>
              <a:t>                    </a:t>
            </a:r>
            <a:r>
              <a:rPr lang="en-US" sz="4400" dirty="0">
                <a:solidFill>
                  <a:schemeClr val="tx2"/>
                </a:solidFill>
                <a:sym typeface="Wingdings 2" panose="05020102010507070707" pitchFamily="18" charset="2"/>
              </a:rPr>
              <a:t></a:t>
            </a:r>
            <a:endParaRPr lang="en-US" sz="4400" dirty="0">
              <a:solidFill>
                <a:schemeClr val="tx2"/>
              </a:solidFill>
            </a:endParaRPr>
          </a:p>
          <a:p>
            <a:endParaRPr lang="en-US" dirty="0"/>
          </a:p>
          <a:p>
            <a:pPr marL="0" indent="0">
              <a:spcBef>
                <a:spcPts val="600"/>
              </a:spcBef>
              <a:buNone/>
            </a:pPr>
            <a:endParaRPr lang="en-US" dirty="0"/>
          </a:p>
          <a:p>
            <a:pPr indent="0">
              <a:spcBef>
                <a:spcPts val="600"/>
              </a:spcBef>
              <a:buNone/>
            </a:pPr>
            <a:endParaRPr lang="ru-RU" dirty="0"/>
          </a:p>
          <a:p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C762C-166A-4413-AF31-B4CA8B0FDF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3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401DD94F-45DB-4303-BF3D-76CDE4137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Тип картинок</a:t>
            </a:r>
            <a:r>
              <a:rPr lang="en-US" dirty="0"/>
              <a:t> (2/2)</a:t>
            </a:r>
            <a:endParaRPr lang="ru-RU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F409B2-07F3-4D65-97C3-58CE50EFF672}"/>
              </a:ext>
            </a:extLst>
          </p:cNvPr>
          <p:cNvGrpSpPr/>
          <p:nvPr/>
        </p:nvGrpSpPr>
        <p:grpSpPr>
          <a:xfrm>
            <a:off x="485775" y="3419708"/>
            <a:ext cx="4421312" cy="369332"/>
            <a:chOff x="3870932" y="2807640"/>
            <a:chExt cx="4421312" cy="3693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07B86C1-6679-465B-8328-42331C586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70932" y="2834732"/>
              <a:ext cx="821616" cy="28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F0DFB6-C906-421B-B0C5-612FEFBBC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4352" y="2834732"/>
              <a:ext cx="1170016" cy="288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18A1492-64DA-41E1-8685-E00CEE3DA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6244" y="2834732"/>
              <a:ext cx="936000" cy="288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E38EA3-68B1-4F1B-9F24-85B1A2771857}"/>
                </a:ext>
              </a:extLst>
            </p:cNvPr>
            <p:cNvSpPr txBox="1"/>
            <p:nvPr/>
          </p:nvSpPr>
          <p:spPr>
            <a:xfrm>
              <a:off x="5034424" y="2807640"/>
              <a:ext cx="468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F2</a:t>
              </a:r>
              <a:endParaRPr lang="ru-RU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1CE1310-884A-45A0-BC93-C49DDC110905}"/>
                </a:ext>
              </a:extLst>
            </p:cNvPr>
            <p:cNvCxnSpPr>
              <a:cxnSpLocks/>
              <a:stCxn id="5" idx="3"/>
              <a:endCxn id="8" idx="1"/>
            </p:cNvCxnSpPr>
            <p:nvPr/>
          </p:nvCxnSpPr>
          <p:spPr>
            <a:xfrm>
              <a:off x="4692548" y="2978732"/>
              <a:ext cx="341876" cy="135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95B19BD-8006-4039-828C-B2BD89098D75}"/>
                </a:ext>
              </a:extLst>
            </p:cNvPr>
            <p:cNvCxnSpPr>
              <a:cxnSpLocks/>
            </p:cNvCxnSpPr>
            <p:nvPr/>
          </p:nvCxnSpPr>
          <p:spPr>
            <a:xfrm>
              <a:off x="5501296" y="2965158"/>
              <a:ext cx="341876" cy="135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208D0B7-2C48-4C4B-9F2E-AB35D1C6256B}"/>
                </a:ext>
              </a:extLst>
            </p:cNvPr>
            <p:cNvCxnSpPr>
              <a:cxnSpLocks/>
            </p:cNvCxnSpPr>
            <p:nvPr/>
          </p:nvCxnSpPr>
          <p:spPr>
            <a:xfrm>
              <a:off x="7014368" y="2992306"/>
              <a:ext cx="341876" cy="13574"/>
            </a:xfrm>
            <a:prstGeom prst="straightConnector1">
              <a:avLst/>
            </a:prstGeom>
            <a:ln w="38100">
              <a:solidFill>
                <a:schemeClr val="accent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D5611A7-5521-4AB5-988C-BC127262B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042" y="2771699"/>
            <a:ext cx="2465988" cy="343829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8DBAB0-F226-40C8-84C9-84FF5F6859C5}"/>
              </a:ext>
            </a:extLst>
          </p:cNvPr>
          <p:cNvSpPr txBox="1"/>
          <p:nvPr/>
        </p:nvSpPr>
        <p:spPr>
          <a:xfrm>
            <a:off x="414020" y="4051825"/>
            <a:ext cx="6192688" cy="1308050"/>
          </a:xfrm>
          <a:prstGeom prst="rect">
            <a:avLst/>
          </a:prstGeom>
        </p:spPr>
        <p:txBody>
          <a:bodyPr vert="horz" lIns="0" tIns="45720" rIns="90000" bIns="45720" rtlCol="0">
            <a:noAutofit/>
          </a:bodyPr>
          <a:lstStyle>
            <a:lvl1pPr marL="85725" indent="-85725">
              <a:lnSpc>
                <a:spcPct val="100000"/>
              </a:lnSpc>
              <a:spcBef>
                <a:spcPts val="1800"/>
              </a:spcBef>
              <a:buSzPct val="50000"/>
              <a:buFont typeface="HelveticaNeueLT Std Lt Cn" panose="020B0406020202030204" pitchFamily="34" charset="0"/>
              <a:buChar char=" "/>
              <a:defRPr sz="1600" b="0"/>
            </a:lvl1pPr>
            <a:lvl2pPr marL="447675" indent="-314325">
              <a:lnSpc>
                <a:spcPct val="100000"/>
              </a:lnSpc>
              <a:spcBef>
                <a:spcPts val="600"/>
              </a:spcBef>
              <a:buSzPct val="80000"/>
              <a:buFontTx/>
              <a:buBlip>
                <a:blip r:embed="rId6"/>
              </a:buBlip>
              <a:defRPr sz="1600"/>
            </a:lvl2pPr>
            <a:lvl3pPr marL="714375" indent="-1714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‒"/>
              <a:defRPr sz="1600"/>
            </a:lvl3pPr>
            <a:lvl4pPr marL="987425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>
                <a:solidFill>
                  <a:schemeClr val="bg2"/>
                </a:solidFill>
              </a:defRPr>
            </a:lvl4pPr>
            <a:lvl5pPr marL="1262063" indent="-228600">
              <a:lnSpc>
                <a:spcPct val="90000"/>
              </a:lnSpc>
              <a:spcBef>
                <a:spcPts val="500"/>
              </a:spcBef>
              <a:buFont typeface="HelveticaNeueLT Std Lt Cn" panose="020B0406020202030204" pitchFamily="34" charset="0"/>
              <a:buChar char="−"/>
              <a:defRPr sz="1050">
                <a:solidFill>
                  <a:schemeClr val="bg2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Такие файлы некоторые браузеры будут отображать неправильно, а некоторые не смогут отобразить на экране.</a:t>
            </a:r>
          </a:p>
          <a:p>
            <a:r>
              <a:rPr lang="ru-RU" dirty="0"/>
              <a:t>Это как </a:t>
            </a:r>
            <a:r>
              <a:rPr lang="en-US" dirty="0"/>
              <a:t>mp3 </a:t>
            </a:r>
            <a:r>
              <a:rPr lang="ru-RU" dirty="0"/>
              <a:t>переименовать в </a:t>
            </a:r>
            <a:r>
              <a:rPr lang="en-US" dirty="0"/>
              <a:t>doc</a:t>
            </a:r>
            <a:r>
              <a:rPr lang="ru-RU" dirty="0"/>
              <a:t>, чтобы прочитать текст песни – результата не будет, аналогично и с типом картинок.</a:t>
            </a:r>
          </a:p>
        </p:txBody>
      </p:sp>
    </p:spTree>
    <p:extLst>
      <p:ext uri="{BB962C8B-B14F-4D97-AF65-F5344CB8AC3E}">
        <p14:creationId xmlns:p14="http://schemas.microsoft.com/office/powerpoint/2010/main" val="3458648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26DD2D8-1EE0-424F-95EF-504D2AA7E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11382428" cy="3868080"/>
          </a:xfrm>
        </p:spPr>
        <p:txBody>
          <a:bodyPr/>
          <a:lstStyle/>
          <a:p>
            <a:r>
              <a:rPr lang="en-US" dirty="0"/>
              <a:t>3. </a:t>
            </a:r>
            <a:r>
              <a:rPr lang="ru-RU" b="1" dirty="0">
                <a:solidFill>
                  <a:schemeClr val="tx2"/>
                </a:solidFill>
              </a:rPr>
              <a:t>Название картинки </a:t>
            </a:r>
            <a:r>
              <a:rPr lang="ru-RU" dirty="0"/>
              <a:t>должно содержать </a:t>
            </a:r>
            <a:r>
              <a:rPr lang="ru-RU" b="1" dirty="0">
                <a:solidFill>
                  <a:schemeClr val="tx2"/>
                </a:solidFill>
              </a:rPr>
              <a:t>только код из анкеты</a:t>
            </a:r>
            <a:r>
              <a:rPr lang="ru-RU" dirty="0"/>
              <a:t>, возможно добавить код из ячейки, если есть несколько вариантов одного и того же продукта или упаковки (например, 4_</a:t>
            </a:r>
            <a:r>
              <a:rPr lang="en-US" dirty="0"/>
              <a:t>F4=1.jpg, </a:t>
            </a:r>
            <a:r>
              <a:rPr lang="ru-RU" dirty="0"/>
              <a:t>4_</a:t>
            </a:r>
            <a:r>
              <a:rPr lang="en-US" dirty="0"/>
              <a:t>F4=2.jpg</a:t>
            </a:r>
            <a:r>
              <a:rPr lang="ru-RU" dirty="0"/>
              <a:t>).</a:t>
            </a:r>
          </a:p>
          <a:p>
            <a:pPr>
              <a:spcBef>
                <a:spcPts val="600"/>
              </a:spcBef>
            </a:pPr>
            <a:r>
              <a:rPr lang="ru-RU" dirty="0"/>
              <a:t>Не следует подписывать картинки длинными названиями марок.</a:t>
            </a:r>
            <a:endParaRPr lang="fr-FR" dirty="0"/>
          </a:p>
          <a:p>
            <a:pPr marL="0" indent="0">
              <a:spcBef>
                <a:spcPts val="600"/>
              </a:spcBef>
              <a:buNone/>
            </a:pPr>
            <a:r>
              <a:rPr lang="ru-RU" sz="2400" dirty="0">
                <a:solidFill>
                  <a:schemeClr val="bg2"/>
                </a:solidFill>
                <a:sym typeface="Wingdings 2" panose="05020102010507070707" pitchFamily="18" charset="2"/>
              </a:rPr>
              <a:t>Анкета</a:t>
            </a:r>
            <a:r>
              <a:rPr lang="ru-RU" sz="4400" dirty="0">
                <a:solidFill>
                  <a:srgbClr val="FF0000"/>
                </a:solidFill>
                <a:sym typeface="Wingdings 2" panose="05020102010507070707" pitchFamily="18" charset="2"/>
              </a:rPr>
              <a:t>			</a:t>
            </a:r>
            <a:r>
              <a:rPr lang="en-US" sz="4400" dirty="0">
                <a:solidFill>
                  <a:srgbClr val="FF0000"/>
                </a:solidFill>
                <a:sym typeface="Wingdings 2" panose="05020102010507070707" pitchFamily="18" charset="2"/>
              </a:rPr>
              <a:t></a:t>
            </a:r>
            <a:r>
              <a:rPr lang="ru-RU" dirty="0">
                <a:sym typeface="Wingdings 2" panose="05020102010507070707" pitchFamily="18" charset="2"/>
              </a:rPr>
              <a:t>					 </a:t>
            </a:r>
            <a:r>
              <a:rPr lang="en-US" sz="4400" dirty="0">
                <a:solidFill>
                  <a:schemeClr val="tx2"/>
                </a:solidFill>
                <a:sym typeface="Wingdings 2" panose="05020102010507070707" pitchFamily="18" charset="2"/>
              </a:rPr>
              <a:t></a:t>
            </a:r>
            <a:endParaRPr lang="en-US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C762C-166A-4413-AF31-B4CA8B0FDF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4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185AB42-C7E2-412B-9E59-D2CB8B88E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Названия картинок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43E1B-C3E1-4E14-A8A9-BCA2F09D4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29"/>
          <a:stretch/>
        </p:blipFill>
        <p:spPr>
          <a:xfrm>
            <a:off x="323797" y="3293979"/>
            <a:ext cx="2705100" cy="29165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A17815-207C-4112-8083-D852E9989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17"/>
          <a:stretch/>
        </p:blipFill>
        <p:spPr>
          <a:xfrm>
            <a:off x="9408368" y="2867351"/>
            <a:ext cx="768019" cy="33431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39EAE4-517C-48D8-AC1D-FAD19B120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077" y="2888086"/>
            <a:ext cx="2097611" cy="331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30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E934D9E-2BD7-485A-805B-90B5975A8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786" y="382816"/>
            <a:ext cx="11382428" cy="480131"/>
          </a:xfrm>
        </p:spPr>
        <p:txBody>
          <a:bodyPr/>
          <a:lstStyle/>
          <a:p>
            <a:r>
              <a:rPr lang="ru-RU" dirty="0"/>
              <a:t>Названия папок с картинками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3D11395-53BE-4BEA-BF58-1D13C7CABA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11379846" cy="3868080"/>
          </a:xfrm>
        </p:spPr>
        <p:txBody>
          <a:bodyPr/>
          <a:lstStyle/>
          <a:p>
            <a:r>
              <a:rPr lang="fr-FR" dirty="0"/>
              <a:t>4. </a:t>
            </a:r>
            <a:r>
              <a:rPr lang="ru-RU" dirty="0"/>
              <a:t>Все картинки </a:t>
            </a:r>
            <a:r>
              <a:rPr lang="ru-RU" b="1" dirty="0">
                <a:solidFill>
                  <a:schemeClr val="tx2"/>
                </a:solidFill>
              </a:rPr>
              <a:t>должны быть разложены по папкам</a:t>
            </a:r>
            <a:r>
              <a:rPr lang="ru-RU" dirty="0"/>
              <a:t>, на которые в анкете будет указание.</a:t>
            </a:r>
          </a:p>
          <a:p>
            <a:pPr marL="0" indent="0">
              <a:buNone/>
            </a:pPr>
            <a:r>
              <a:rPr lang="en-US" sz="4400" dirty="0">
                <a:solidFill>
                  <a:srgbClr val="FF0000"/>
                </a:solidFill>
                <a:sym typeface="Wingdings 2" panose="05020102010507070707" pitchFamily="18" charset="2"/>
              </a:rPr>
              <a:t></a:t>
            </a:r>
            <a:r>
              <a:rPr lang="ru-RU" dirty="0">
                <a:sym typeface="Wingdings 2" panose="05020102010507070707" pitchFamily="18" charset="2"/>
              </a:rPr>
              <a:t>						   </a:t>
            </a:r>
            <a:r>
              <a:rPr lang="en-US" sz="4400" dirty="0">
                <a:solidFill>
                  <a:schemeClr val="tx2"/>
                </a:solidFill>
                <a:sym typeface="Wingdings 2" panose="05020102010507070707" pitchFamily="18" charset="2"/>
              </a:rPr>
              <a:t></a:t>
            </a:r>
            <a:endParaRPr lang="en-US" sz="4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C762C-166A-4413-AF31-B4CA8B0FDF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5</a:t>
            </a:fld>
            <a:r>
              <a:rPr lang="en-GB"/>
              <a:t> ‒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9997B-1EC6-49A1-B14A-787AA10B8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8228" y="2384884"/>
            <a:ext cx="2571750" cy="752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E04AE9-2122-4118-9F17-86DB82E3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7207" y="3292704"/>
            <a:ext cx="6067425" cy="1114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4FB0F-29B2-456E-A252-A45BCB5EAF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49"/>
          <a:stretch/>
        </p:blipFill>
        <p:spPr>
          <a:xfrm>
            <a:off x="5722540" y="4599956"/>
            <a:ext cx="6134100" cy="68227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52C8E90-B81F-4643-AD92-3850E0ABB3CD}"/>
              </a:ext>
            </a:extLst>
          </p:cNvPr>
          <p:cNvCxnSpPr>
            <a:cxnSpLocks/>
          </p:cNvCxnSpPr>
          <p:nvPr/>
        </p:nvCxnSpPr>
        <p:spPr>
          <a:xfrm>
            <a:off x="9300356" y="2827866"/>
            <a:ext cx="360040" cy="1255366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EE649A-2EB8-4455-8F9D-A324F37C3845}"/>
              </a:ext>
            </a:extLst>
          </p:cNvPr>
          <p:cNvCxnSpPr>
            <a:cxnSpLocks/>
          </p:cNvCxnSpPr>
          <p:nvPr/>
        </p:nvCxnSpPr>
        <p:spPr>
          <a:xfrm flipH="1">
            <a:off x="6645437" y="3085740"/>
            <a:ext cx="2150863" cy="2041150"/>
          </a:xfrm>
          <a:prstGeom prst="straightConnector1">
            <a:avLst/>
          </a:prstGeom>
          <a:ln w="28575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F4D4AD2-6C11-401A-875D-C6DAE68DB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785" y="3009884"/>
            <a:ext cx="5141059" cy="27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5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20C35D21-4D01-4937-8D5F-22B82B10E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86" y="1808820"/>
            <a:ext cx="9579646" cy="3868080"/>
          </a:xfrm>
        </p:spPr>
        <p:txBody>
          <a:bodyPr/>
          <a:lstStyle/>
          <a:p>
            <a:r>
              <a:rPr lang="en-US" dirty="0"/>
              <a:t>5. </a:t>
            </a:r>
            <a:r>
              <a:rPr lang="ru-RU" dirty="0"/>
              <a:t>Картинки в одном наборе </a:t>
            </a:r>
            <a:r>
              <a:rPr lang="ru-RU" b="1" dirty="0">
                <a:solidFill>
                  <a:schemeClr val="tx2"/>
                </a:solidFill>
              </a:rPr>
              <a:t>должны иметь одинаковые размеры</a:t>
            </a:r>
            <a:r>
              <a:rPr lang="ru-RU" dirty="0"/>
              <a:t>. В идеале это квадрат, но как минимум, должна быть одинаковой либо ширина (коробки конфет), либо высота (бутылки).</a:t>
            </a:r>
            <a:endParaRPr lang="en-US" dirty="0"/>
          </a:p>
          <a:p>
            <a:r>
              <a:rPr lang="en-US" dirty="0"/>
              <a:t>6. </a:t>
            </a:r>
            <a:r>
              <a:rPr lang="ru-RU" b="1" dirty="0">
                <a:solidFill>
                  <a:schemeClr val="tx2"/>
                </a:solidFill>
              </a:rPr>
              <a:t>Максимальная ширина </a:t>
            </a:r>
            <a:r>
              <a:rPr lang="ru-RU" dirty="0"/>
              <a:t>рабочей области на экране ПК/ноутбука </a:t>
            </a:r>
            <a:r>
              <a:rPr lang="en-US" dirty="0"/>
              <a:t>1000px</a:t>
            </a:r>
            <a:r>
              <a:rPr lang="ru-RU" dirty="0"/>
              <a:t>.</a:t>
            </a:r>
          </a:p>
          <a:p>
            <a:r>
              <a:rPr lang="ru-RU" dirty="0"/>
              <a:t>7. </a:t>
            </a:r>
            <a:r>
              <a:rPr lang="ru-RU" b="1" dirty="0">
                <a:solidFill>
                  <a:schemeClr val="tx2"/>
                </a:solidFill>
              </a:rPr>
              <a:t>Максимальная высота </a:t>
            </a:r>
            <a:r>
              <a:rPr lang="ru-RU" dirty="0"/>
              <a:t>рабочей области на экране ПК/ноутбука 700</a:t>
            </a:r>
            <a:r>
              <a:rPr lang="en-US" dirty="0"/>
              <a:t>px</a:t>
            </a:r>
            <a:r>
              <a:rPr lang="ru-RU" dirty="0"/>
              <a:t>.</a:t>
            </a:r>
            <a:endParaRPr lang="en-US" dirty="0"/>
          </a:p>
          <a:p>
            <a:r>
              <a:rPr lang="en-US" dirty="0"/>
              <a:t>8. </a:t>
            </a:r>
            <a:r>
              <a:rPr lang="ru-RU" b="1" dirty="0">
                <a:solidFill>
                  <a:schemeClr val="tx2"/>
                </a:solidFill>
              </a:rPr>
              <a:t>Размер</a:t>
            </a:r>
            <a:r>
              <a:rPr lang="ru-RU" dirty="0"/>
              <a:t> картинок для марок </a:t>
            </a:r>
            <a:r>
              <a:rPr lang="ru-RU" b="1" dirty="0">
                <a:solidFill>
                  <a:schemeClr val="tx2"/>
                </a:solidFill>
              </a:rPr>
              <a:t>зависит от их количества на экране </a:t>
            </a:r>
            <a:r>
              <a:rPr lang="ru-RU" dirty="0"/>
              <a:t>и того, сколько их нужно будет расположить в строку. Для более наглядного представления лучше разложить картинки на слайде в </a:t>
            </a:r>
            <a:r>
              <a:rPr lang="en-US" dirty="0"/>
              <a:t>ppt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1C762C-166A-4413-AF31-B4CA8B0FDF7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6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A6B1EA0F-9FE7-480E-8ABE-C3E9E4C74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Размеры картинок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AF17F7-39B2-4331-AA47-E95629150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52" y="1794284"/>
            <a:ext cx="15525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2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A98443-4754-4B33-8D0F-BA9F7A3E8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ru-RU" dirty="0"/>
              <a:t>Вставить картинки на слайд в </a:t>
            </a:r>
            <a:r>
              <a:rPr lang="en-US" dirty="0"/>
              <a:t>PPT</a:t>
            </a:r>
          </a:p>
          <a:p>
            <a:r>
              <a:rPr lang="en-US" dirty="0"/>
              <a:t>W:\App\MACROS0\Chesnokov_Mihail\InsertImagesToPPT.xls</a:t>
            </a:r>
          </a:p>
          <a:p>
            <a:r>
              <a:rPr lang="en-US" dirty="0"/>
              <a:t>2. </a:t>
            </a:r>
            <a:r>
              <a:rPr lang="ru-RU" dirty="0"/>
              <a:t>Переименовать файлы</a:t>
            </a:r>
            <a:endParaRPr lang="en-US" dirty="0"/>
          </a:p>
          <a:p>
            <a:r>
              <a:rPr lang="en-US" dirty="0"/>
              <a:t>W:\App\MACROS0\Chesnokov_Mihail\renameFiles.xlsm</a:t>
            </a:r>
            <a:endParaRPr lang="ru-RU" dirty="0"/>
          </a:p>
          <a:p>
            <a:r>
              <a:rPr lang="ru-RU" dirty="0"/>
              <a:t>3. Конвертировать и изменить размеры картинок</a:t>
            </a:r>
          </a:p>
          <a:p>
            <a:r>
              <a:rPr lang="en-US" dirty="0"/>
              <a:t>W:\App\MACROS0\Chesnokov_Mihail\ThumbnailsGUI</a:t>
            </a:r>
            <a:endParaRPr lang="ru-RU" dirty="0"/>
          </a:p>
          <a:p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C3E80-0AE2-40C8-B2F3-F6B422F8D6A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61AABEC-672F-4B68-B914-690DA978312C}" type="slidenum">
              <a:rPr lang="en-GB" smtClean="0"/>
              <a:pPr/>
              <a:t>7</a:t>
            </a:fld>
            <a:r>
              <a:rPr lang="en-GB"/>
              <a:t> ‒ 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24B72D-1753-4A58-A601-DAE7D2C8D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макросы</a:t>
            </a:r>
          </a:p>
        </p:txBody>
      </p:sp>
    </p:spTree>
    <p:extLst>
      <p:ext uri="{BB962C8B-B14F-4D97-AF65-F5344CB8AC3E}">
        <p14:creationId xmlns:p14="http://schemas.microsoft.com/office/powerpoint/2010/main" val="3636040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>
            <a:extLst>
              <a:ext uri="{FF2B5EF4-FFF2-40B4-BE49-F238E27FC236}">
                <a16:creationId xmlns:a16="http://schemas.microsoft.com/office/drawing/2014/main" id="{3C0117EA-5BF4-4385-AFD5-394F31FA93B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609093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54" name="Diapositive think-cell" r:id="rId4" imgW="532" imgH="530" progId="TCLayout.ActiveDocument.1">
                  <p:embed/>
                </p:oleObj>
              </mc:Choice>
              <mc:Fallback>
                <p:oleObj name="Diapositive think-cell" r:id="rId4" imgW="532" imgH="530" progId="TCLayout.ActiveDocument.1">
                  <p:embed/>
                  <p:pic>
                    <p:nvPicPr>
                      <p:cNvPr id="3" name="Objet 2" hidden="1">
                        <a:extLst>
                          <a:ext uri="{FF2B5EF4-FFF2-40B4-BE49-F238E27FC236}">
                            <a16:creationId xmlns:a16="http://schemas.microsoft.com/office/drawing/2014/main" id="{3C0117EA-5BF4-4385-AFD5-394F31FA93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15">
            <a:extLst>
              <a:ext uri="{FF2B5EF4-FFF2-40B4-BE49-F238E27FC236}">
                <a16:creationId xmlns:a16="http://schemas.microsoft.com/office/drawing/2014/main" id="{D36B4109-E0CF-48BD-A75D-BF2786BFB462}"/>
              </a:ext>
            </a:extLst>
          </p:cNvPr>
          <p:cNvSpPr>
            <a:spLocks noEditPoints="1"/>
          </p:cNvSpPr>
          <p:nvPr/>
        </p:nvSpPr>
        <p:spPr bwMode="auto">
          <a:xfrm>
            <a:off x="695325" y="857250"/>
            <a:ext cx="3474265" cy="3436085"/>
          </a:xfrm>
          <a:custGeom>
            <a:avLst/>
            <a:gdLst>
              <a:gd name="T0" fmla="*/ 644 w 1274"/>
              <a:gd name="T1" fmla="*/ 1030 h 1257"/>
              <a:gd name="T2" fmla="*/ 774 w 1274"/>
              <a:gd name="T3" fmla="*/ 1030 h 1257"/>
              <a:gd name="T4" fmla="*/ 887 w 1274"/>
              <a:gd name="T5" fmla="*/ 812 h 1257"/>
              <a:gd name="T6" fmla="*/ 893 w 1274"/>
              <a:gd name="T7" fmla="*/ 705 h 1257"/>
              <a:gd name="T8" fmla="*/ 897 w 1274"/>
              <a:gd name="T9" fmla="*/ 930 h 1257"/>
              <a:gd name="T10" fmla="*/ 492 w 1274"/>
              <a:gd name="T11" fmla="*/ 644 h 1257"/>
              <a:gd name="T12" fmla="*/ 632 w 1274"/>
              <a:gd name="T13" fmla="*/ 644 h 1257"/>
              <a:gd name="T14" fmla="*/ 420 w 1274"/>
              <a:gd name="T15" fmla="*/ 787 h 1257"/>
              <a:gd name="T16" fmla="*/ 420 w 1274"/>
              <a:gd name="T17" fmla="*/ 787 h 1257"/>
              <a:gd name="T18" fmla="*/ 395 w 1274"/>
              <a:gd name="T19" fmla="*/ 935 h 1257"/>
              <a:gd name="T20" fmla="*/ 584 w 1274"/>
              <a:gd name="T21" fmla="*/ 1169 h 1257"/>
              <a:gd name="T22" fmla="*/ 507 w 1274"/>
              <a:gd name="T23" fmla="*/ 1049 h 1257"/>
              <a:gd name="T24" fmla="*/ 508 w 1274"/>
              <a:gd name="T25" fmla="*/ 1179 h 1257"/>
              <a:gd name="T26" fmla="*/ 387 w 1274"/>
              <a:gd name="T27" fmla="*/ 1167 h 1257"/>
              <a:gd name="T28" fmla="*/ 272 w 1274"/>
              <a:gd name="T29" fmla="*/ 1025 h 1257"/>
              <a:gd name="T30" fmla="*/ 156 w 1274"/>
              <a:gd name="T31" fmla="*/ 1252 h 1257"/>
              <a:gd name="T32" fmla="*/ 309 w 1274"/>
              <a:gd name="T33" fmla="*/ 1252 h 1257"/>
              <a:gd name="T34" fmla="*/ 170 w 1274"/>
              <a:gd name="T35" fmla="*/ 966 h 1257"/>
              <a:gd name="T36" fmla="*/ 75 w 1274"/>
              <a:gd name="T37" fmla="*/ 1134 h 1257"/>
              <a:gd name="T38" fmla="*/ 75 w 1274"/>
              <a:gd name="T39" fmla="*/ 1027 h 1257"/>
              <a:gd name="T40" fmla="*/ 1 w 1274"/>
              <a:gd name="T41" fmla="*/ 644 h 1257"/>
              <a:gd name="T42" fmla="*/ 71 w 1274"/>
              <a:gd name="T43" fmla="*/ 717 h 1257"/>
              <a:gd name="T44" fmla="*/ 204 w 1274"/>
              <a:gd name="T45" fmla="*/ 717 h 1257"/>
              <a:gd name="T46" fmla="*/ 168 w 1274"/>
              <a:gd name="T47" fmla="*/ 644 h 1257"/>
              <a:gd name="T48" fmla="*/ 72 w 1274"/>
              <a:gd name="T49" fmla="*/ 523 h 1257"/>
              <a:gd name="T50" fmla="*/ 197 w 1274"/>
              <a:gd name="T51" fmla="*/ 525 h 1257"/>
              <a:gd name="T52" fmla="*/ 120 w 1274"/>
              <a:gd name="T53" fmla="*/ 405 h 1257"/>
              <a:gd name="T54" fmla="*/ 121 w 1274"/>
              <a:gd name="T55" fmla="*/ 535 h 1257"/>
              <a:gd name="T56" fmla="*/ 122 w 1274"/>
              <a:gd name="T57" fmla="*/ 197 h 1257"/>
              <a:gd name="T58" fmla="*/ 95 w 1274"/>
              <a:gd name="T59" fmla="*/ 163 h 1257"/>
              <a:gd name="T60" fmla="*/ 74 w 1274"/>
              <a:gd name="T61" fmla="*/ 112 h 1257"/>
              <a:gd name="T62" fmla="*/ 146 w 1274"/>
              <a:gd name="T63" fmla="*/ 136 h 1257"/>
              <a:gd name="T64" fmla="*/ 0 w 1274"/>
              <a:gd name="T65" fmla="*/ 0 h 1257"/>
              <a:gd name="T66" fmla="*/ 146 w 1274"/>
              <a:gd name="T67" fmla="*/ 136 h 1257"/>
              <a:gd name="T68" fmla="*/ 291 w 1274"/>
              <a:gd name="T69" fmla="*/ 225 h 1257"/>
              <a:gd name="T70" fmla="*/ 291 w 1274"/>
              <a:gd name="T71" fmla="*/ 110 h 1257"/>
              <a:gd name="T72" fmla="*/ 217 w 1274"/>
              <a:gd name="T73" fmla="*/ 0 h 1257"/>
              <a:gd name="T74" fmla="*/ 331 w 1274"/>
              <a:gd name="T75" fmla="*/ 322 h 1257"/>
              <a:gd name="T76" fmla="*/ 286 w 1274"/>
              <a:gd name="T77" fmla="*/ 322 h 1257"/>
              <a:gd name="T78" fmla="*/ 405 w 1274"/>
              <a:gd name="T79" fmla="*/ 509 h 1257"/>
              <a:gd name="T80" fmla="*/ 505 w 1274"/>
              <a:gd name="T81" fmla="*/ 376 h 1257"/>
              <a:gd name="T82" fmla="*/ 635 w 1274"/>
              <a:gd name="T83" fmla="*/ 608 h 1257"/>
              <a:gd name="T84" fmla="*/ 623 w 1274"/>
              <a:gd name="T85" fmla="*/ 531 h 1257"/>
              <a:gd name="T86" fmla="*/ 547 w 1274"/>
              <a:gd name="T87" fmla="*/ 322 h 1257"/>
              <a:gd name="T88" fmla="*/ 505 w 1274"/>
              <a:gd name="T89" fmla="*/ 493 h 1257"/>
              <a:gd name="T90" fmla="*/ 556 w 1274"/>
              <a:gd name="T91" fmla="*/ 608 h 1257"/>
              <a:gd name="T92" fmla="*/ 725 w 1274"/>
              <a:gd name="T93" fmla="*/ 547 h 1257"/>
              <a:gd name="T94" fmla="*/ 725 w 1274"/>
              <a:gd name="T95" fmla="*/ 432 h 1257"/>
              <a:gd name="T96" fmla="*/ 651 w 1274"/>
              <a:gd name="T97" fmla="*/ 322 h 1257"/>
              <a:gd name="T98" fmla="*/ 914 w 1274"/>
              <a:gd name="T99" fmla="*/ 529 h 1257"/>
              <a:gd name="T100" fmla="*/ 963 w 1274"/>
              <a:gd name="T101" fmla="*/ 1252 h 1257"/>
              <a:gd name="T102" fmla="*/ 953 w 1274"/>
              <a:gd name="T103" fmla="*/ 1134 h 1257"/>
              <a:gd name="T104" fmla="*/ 959 w 1274"/>
              <a:gd name="T105" fmla="*/ 1027 h 1257"/>
              <a:gd name="T106" fmla="*/ 1103 w 1274"/>
              <a:gd name="T107" fmla="*/ 1053 h 1257"/>
              <a:gd name="T108" fmla="*/ 1072 w 1274"/>
              <a:gd name="T109" fmla="*/ 1020 h 1257"/>
              <a:gd name="T110" fmla="*/ 1188 w 1274"/>
              <a:gd name="T111" fmla="*/ 1248 h 1257"/>
              <a:gd name="T112" fmla="*/ 1129 w 1274"/>
              <a:gd name="T113" fmla="*/ 1111 h 1257"/>
              <a:gd name="T114" fmla="*/ 983 w 1274"/>
              <a:gd name="T115" fmla="*/ 966 h 1257"/>
              <a:gd name="T116" fmla="*/ 1077 w 1274"/>
              <a:gd name="T117" fmla="*/ 1137 h 1257"/>
              <a:gd name="T118" fmla="*/ 1274 w 1274"/>
              <a:gd name="T119" fmla="*/ 1173 h 1257"/>
              <a:gd name="T120" fmla="*/ 1274 w 1274"/>
              <a:gd name="T121" fmla="*/ 1173 h 1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74" h="1257">
                <a:moveTo>
                  <a:pt x="774" y="966"/>
                </a:moveTo>
                <a:cubicBezTo>
                  <a:pt x="588" y="966"/>
                  <a:pt x="588" y="966"/>
                  <a:pt x="588" y="966"/>
                </a:cubicBezTo>
                <a:cubicBezTo>
                  <a:pt x="588" y="1030"/>
                  <a:pt x="588" y="1030"/>
                  <a:pt x="588" y="1030"/>
                </a:cubicBezTo>
                <a:cubicBezTo>
                  <a:pt x="644" y="1030"/>
                  <a:pt x="644" y="1030"/>
                  <a:pt x="644" y="1030"/>
                </a:cubicBezTo>
                <a:cubicBezTo>
                  <a:pt x="644" y="1252"/>
                  <a:pt x="644" y="1252"/>
                  <a:pt x="644" y="1252"/>
                </a:cubicBezTo>
                <a:cubicBezTo>
                  <a:pt x="718" y="1252"/>
                  <a:pt x="718" y="1252"/>
                  <a:pt x="718" y="1252"/>
                </a:cubicBezTo>
                <a:cubicBezTo>
                  <a:pt x="718" y="1030"/>
                  <a:pt x="718" y="1030"/>
                  <a:pt x="718" y="1030"/>
                </a:cubicBezTo>
                <a:cubicBezTo>
                  <a:pt x="774" y="1030"/>
                  <a:pt x="774" y="1030"/>
                  <a:pt x="774" y="1030"/>
                </a:cubicBezTo>
                <a:lnTo>
                  <a:pt x="774" y="966"/>
                </a:lnTo>
                <a:close/>
                <a:moveTo>
                  <a:pt x="799" y="869"/>
                </a:moveTo>
                <a:cubicBezTo>
                  <a:pt x="799" y="812"/>
                  <a:pt x="799" y="812"/>
                  <a:pt x="799" y="812"/>
                </a:cubicBezTo>
                <a:cubicBezTo>
                  <a:pt x="887" y="812"/>
                  <a:pt x="887" y="812"/>
                  <a:pt x="887" y="812"/>
                </a:cubicBezTo>
                <a:cubicBezTo>
                  <a:pt x="887" y="754"/>
                  <a:pt x="887" y="754"/>
                  <a:pt x="887" y="754"/>
                </a:cubicBezTo>
                <a:cubicBezTo>
                  <a:pt x="799" y="754"/>
                  <a:pt x="799" y="754"/>
                  <a:pt x="799" y="754"/>
                </a:cubicBezTo>
                <a:cubicBezTo>
                  <a:pt x="799" y="705"/>
                  <a:pt x="799" y="705"/>
                  <a:pt x="799" y="705"/>
                </a:cubicBezTo>
                <a:cubicBezTo>
                  <a:pt x="893" y="705"/>
                  <a:pt x="893" y="705"/>
                  <a:pt x="893" y="705"/>
                </a:cubicBezTo>
                <a:cubicBezTo>
                  <a:pt x="893" y="644"/>
                  <a:pt x="893" y="644"/>
                  <a:pt x="893" y="644"/>
                </a:cubicBezTo>
                <a:cubicBezTo>
                  <a:pt x="724" y="644"/>
                  <a:pt x="724" y="644"/>
                  <a:pt x="724" y="644"/>
                </a:cubicBezTo>
                <a:cubicBezTo>
                  <a:pt x="724" y="930"/>
                  <a:pt x="724" y="930"/>
                  <a:pt x="724" y="930"/>
                </a:cubicBezTo>
                <a:cubicBezTo>
                  <a:pt x="897" y="930"/>
                  <a:pt x="897" y="930"/>
                  <a:pt x="897" y="930"/>
                </a:cubicBezTo>
                <a:cubicBezTo>
                  <a:pt x="897" y="869"/>
                  <a:pt x="897" y="869"/>
                  <a:pt x="897" y="869"/>
                </a:cubicBezTo>
                <a:lnTo>
                  <a:pt x="799" y="869"/>
                </a:lnTo>
                <a:close/>
                <a:moveTo>
                  <a:pt x="571" y="644"/>
                </a:moveTo>
                <a:cubicBezTo>
                  <a:pt x="492" y="644"/>
                  <a:pt x="492" y="644"/>
                  <a:pt x="492" y="644"/>
                </a:cubicBezTo>
                <a:cubicBezTo>
                  <a:pt x="553" y="930"/>
                  <a:pt x="553" y="930"/>
                  <a:pt x="553" y="930"/>
                </a:cubicBezTo>
                <a:cubicBezTo>
                  <a:pt x="649" y="930"/>
                  <a:pt x="649" y="930"/>
                  <a:pt x="649" y="930"/>
                </a:cubicBezTo>
                <a:cubicBezTo>
                  <a:pt x="711" y="644"/>
                  <a:pt x="711" y="644"/>
                  <a:pt x="711" y="644"/>
                </a:cubicBezTo>
                <a:cubicBezTo>
                  <a:pt x="632" y="644"/>
                  <a:pt x="632" y="644"/>
                  <a:pt x="632" y="644"/>
                </a:cubicBezTo>
                <a:cubicBezTo>
                  <a:pt x="602" y="859"/>
                  <a:pt x="602" y="859"/>
                  <a:pt x="602" y="859"/>
                </a:cubicBezTo>
                <a:cubicBezTo>
                  <a:pt x="601" y="859"/>
                  <a:pt x="601" y="859"/>
                  <a:pt x="601" y="859"/>
                </a:cubicBezTo>
                <a:lnTo>
                  <a:pt x="571" y="644"/>
                </a:lnTo>
                <a:close/>
                <a:moveTo>
                  <a:pt x="420" y="787"/>
                </a:moveTo>
                <a:cubicBezTo>
                  <a:pt x="420" y="864"/>
                  <a:pt x="417" y="885"/>
                  <a:pt x="395" y="885"/>
                </a:cubicBezTo>
                <a:cubicBezTo>
                  <a:pt x="372" y="885"/>
                  <a:pt x="369" y="864"/>
                  <a:pt x="369" y="787"/>
                </a:cubicBezTo>
                <a:cubicBezTo>
                  <a:pt x="369" y="710"/>
                  <a:pt x="372" y="689"/>
                  <a:pt x="395" y="689"/>
                </a:cubicBezTo>
                <a:cubicBezTo>
                  <a:pt x="417" y="689"/>
                  <a:pt x="420" y="710"/>
                  <a:pt x="420" y="787"/>
                </a:cubicBezTo>
                <a:moveTo>
                  <a:pt x="496" y="787"/>
                </a:moveTo>
                <a:cubicBezTo>
                  <a:pt x="496" y="680"/>
                  <a:pt x="471" y="639"/>
                  <a:pt x="395" y="639"/>
                </a:cubicBezTo>
                <a:cubicBezTo>
                  <a:pt x="319" y="639"/>
                  <a:pt x="293" y="680"/>
                  <a:pt x="293" y="787"/>
                </a:cubicBezTo>
                <a:cubicBezTo>
                  <a:pt x="293" y="894"/>
                  <a:pt x="319" y="935"/>
                  <a:pt x="395" y="935"/>
                </a:cubicBezTo>
                <a:cubicBezTo>
                  <a:pt x="471" y="935"/>
                  <a:pt x="496" y="894"/>
                  <a:pt x="496" y="787"/>
                </a:cubicBezTo>
                <a:moveTo>
                  <a:pt x="387" y="1177"/>
                </a:moveTo>
                <a:cubicBezTo>
                  <a:pt x="387" y="1236"/>
                  <a:pt x="422" y="1257"/>
                  <a:pt x="483" y="1257"/>
                </a:cubicBezTo>
                <a:cubicBezTo>
                  <a:pt x="549" y="1257"/>
                  <a:pt x="584" y="1230"/>
                  <a:pt x="584" y="1169"/>
                </a:cubicBezTo>
                <a:cubicBezTo>
                  <a:pt x="584" y="1065"/>
                  <a:pt x="463" y="1093"/>
                  <a:pt x="463" y="1036"/>
                </a:cubicBezTo>
                <a:cubicBezTo>
                  <a:pt x="463" y="1024"/>
                  <a:pt x="470" y="1011"/>
                  <a:pt x="486" y="1011"/>
                </a:cubicBezTo>
                <a:cubicBezTo>
                  <a:pt x="500" y="1011"/>
                  <a:pt x="507" y="1025"/>
                  <a:pt x="507" y="1042"/>
                </a:cubicBezTo>
                <a:cubicBezTo>
                  <a:pt x="507" y="1049"/>
                  <a:pt x="507" y="1049"/>
                  <a:pt x="507" y="1049"/>
                </a:cubicBezTo>
                <a:cubicBezTo>
                  <a:pt x="577" y="1049"/>
                  <a:pt x="577" y="1049"/>
                  <a:pt x="577" y="1049"/>
                </a:cubicBezTo>
                <a:cubicBezTo>
                  <a:pt x="577" y="988"/>
                  <a:pt x="549" y="961"/>
                  <a:pt x="485" y="961"/>
                </a:cubicBezTo>
                <a:cubicBezTo>
                  <a:pt x="422" y="961"/>
                  <a:pt x="391" y="992"/>
                  <a:pt x="391" y="1050"/>
                </a:cubicBezTo>
                <a:cubicBezTo>
                  <a:pt x="391" y="1151"/>
                  <a:pt x="508" y="1123"/>
                  <a:pt x="508" y="1179"/>
                </a:cubicBezTo>
                <a:cubicBezTo>
                  <a:pt x="508" y="1195"/>
                  <a:pt x="499" y="1207"/>
                  <a:pt x="484" y="1207"/>
                </a:cubicBezTo>
                <a:cubicBezTo>
                  <a:pt x="469" y="1207"/>
                  <a:pt x="459" y="1198"/>
                  <a:pt x="459" y="1174"/>
                </a:cubicBezTo>
                <a:cubicBezTo>
                  <a:pt x="459" y="1167"/>
                  <a:pt x="459" y="1167"/>
                  <a:pt x="459" y="1167"/>
                </a:cubicBezTo>
                <a:cubicBezTo>
                  <a:pt x="387" y="1167"/>
                  <a:pt x="387" y="1167"/>
                  <a:pt x="387" y="1167"/>
                </a:cubicBezTo>
                <a:lnTo>
                  <a:pt x="387" y="1177"/>
                </a:lnTo>
                <a:close/>
                <a:moveTo>
                  <a:pt x="251" y="1146"/>
                </a:moveTo>
                <a:cubicBezTo>
                  <a:pt x="272" y="1025"/>
                  <a:pt x="272" y="1025"/>
                  <a:pt x="272" y="1025"/>
                </a:cubicBezTo>
                <a:cubicBezTo>
                  <a:pt x="272" y="1025"/>
                  <a:pt x="272" y="1025"/>
                  <a:pt x="272" y="1025"/>
                </a:cubicBezTo>
                <a:cubicBezTo>
                  <a:pt x="293" y="1146"/>
                  <a:pt x="293" y="1146"/>
                  <a:pt x="293" y="1146"/>
                </a:cubicBezTo>
                <a:lnTo>
                  <a:pt x="251" y="1146"/>
                </a:lnTo>
                <a:close/>
                <a:moveTo>
                  <a:pt x="225" y="966"/>
                </a:moveTo>
                <a:cubicBezTo>
                  <a:pt x="156" y="1252"/>
                  <a:pt x="156" y="1252"/>
                  <a:pt x="156" y="1252"/>
                </a:cubicBezTo>
                <a:cubicBezTo>
                  <a:pt x="235" y="1252"/>
                  <a:pt x="235" y="1252"/>
                  <a:pt x="235" y="1252"/>
                </a:cubicBezTo>
                <a:cubicBezTo>
                  <a:pt x="243" y="1202"/>
                  <a:pt x="243" y="1202"/>
                  <a:pt x="243" y="1202"/>
                </a:cubicBezTo>
                <a:cubicBezTo>
                  <a:pt x="302" y="1202"/>
                  <a:pt x="302" y="1202"/>
                  <a:pt x="302" y="1202"/>
                </a:cubicBezTo>
                <a:cubicBezTo>
                  <a:pt x="309" y="1252"/>
                  <a:pt x="309" y="1252"/>
                  <a:pt x="309" y="1252"/>
                </a:cubicBezTo>
                <a:cubicBezTo>
                  <a:pt x="388" y="1252"/>
                  <a:pt x="388" y="1252"/>
                  <a:pt x="388" y="1252"/>
                </a:cubicBezTo>
                <a:cubicBezTo>
                  <a:pt x="319" y="966"/>
                  <a:pt x="319" y="966"/>
                  <a:pt x="319" y="966"/>
                </a:cubicBezTo>
                <a:lnTo>
                  <a:pt x="225" y="966"/>
                </a:lnTo>
                <a:close/>
                <a:moveTo>
                  <a:pt x="170" y="966"/>
                </a:moveTo>
                <a:cubicBezTo>
                  <a:pt x="1" y="966"/>
                  <a:pt x="1" y="966"/>
                  <a:pt x="1" y="966"/>
                </a:cubicBezTo>
                <a:cubicBezTo>
                  <a:pt x="1" y="1252"/>
                  <a:pt x="1" y="1252"/>
                  <a:pt x="1" y="1252"/>
                </a:cubicBezTo>
                <a:cubicBezTo>
                  <a:pt x="75" y="1252"/>
                  <a:pt x="75" y="1252"/>
                  <a:pt x="75" y="1252"/>
                </a:cubicBezTo>
                <a:cubicBezTo>
                  <a:pt x="75" y="1134"/>
                  <a:pt x="75" y="1134"/>
                  <a:pt x="75" y="1134"/>
                </a:cubicBezTo>
                <a:cubicBezTo>
                  <a:pt x="164" y="1134"/>
                  <a:pt x="164" y="1134"/>
                  <a:pt x="164" y="1134"/>
                </a:cubicBezTo>
                <a:cubicBezTo>
                  <a:pt x="164" y="1076"/>
                  <a:pt x="164" y="1076"/>
                  <a:pt x="164" y="1076"/>
                </a:cubicBezTo>
                <a:cubicBezTo>
                  <a:pt x="75" y="1076"/>
                  <a:pt x="75" y="1076"/>
                  <a:pt x="75" y="1076"/>
                </a:cubicBezTo>
                <a:cubicBezTo>
                  <a:pt x="75" y="1027"/>
                  <a:pt x="75" y="1027"/>
                  <a:pt x="75" y="1027"/>
                </a:cubicBezTo>
                <a:cubicBezTo>
                  <a:pt x="170" y="1027"/>
                  <a:pt x="170" y="1027"/>
                  <a:pt x="170" y="1027"/>
                </a:cubicBezTo>
                <a:lnTo>
                  <a:pt x="170" y="966"/>
                </a:lnTo>
                <a:close/>
                <a:moveTo>
                  <a:pt x="107" y="644"/>
                </a:moveTo>
                <a:cubicBezTo>
                  <a:pt x="1" y="644"/>
                  <a:pt x="1" y="644"/>
                  <a:pt x="1" y="644"/>
                </a:cubicBezTo>
                <a:cubicBezTo>
                  <a:pt x="1" y="930"/>
                  <a:pt x="1" y="930"/>
                  <a:pt x="1" y="930"/>
                </a:cubicBezTo>
                <a:cubicBezTo>
                  <a:pt x="70" y="930"/>
                  <a:pt x="70" y="930"/>
                  <a:pt x="70" y="930"/>
                </a:cubicBezTo>
                <a:cubicBezTo>
                  <a:pt x="70" y="717"/>
                  <a:pt x="70" y="717"/>
                  <a:pt x="70" y="717"/>
                </a:cubicBezTo>
                <a:cubicBezTo>
                  <a:pt x="71" y="717"/>
                  <a:pt x="71" y="717"/>
                  <a:pt x="71" y="717"/>
                </a:cubicBezTo>
                <a:cubicBezTo>
                  <a:pt x="110" y="930"/>
                  <a:pt x="110" y="930"/>
                  <a:pt x="110" y="930"/>
                </a:cubicBezTo>
                <a:cubicBezTo>
                  <a:pt x="164" y="930"/>
                  <a:pt x="164" y="930"/>
                  <a:pt x="164" y="930"/>
                </a:cubicBezTo>
                <a:cubicBezTo>
                  <a:pt x="204" y="717"/>
                  <a:pt x="204" y="717"/>
                  <a:pt x="204" y="717"/>
                </a:cubicBezTo>
                <a:cubicBezTo>
                  <a:pt x="204" y="717"/>
                  <a:pt x="204" y="717"/>
                  <a:pt x="204" y="717"/>
                </a:cubicBezTo>
                <a:cubicBezTo>
                  <a:pt x="204" y="930"/>
                  <a:pt x="204" y="930"/>
                  <a:pt x="204" y="930"/>
                </a:cubicBezTo>
                <a:cubicBezTo>
                  <a:pt x="274" y="930"/>
                  <a:pt x="274" y="930"/>
                  <a:pt x="274" y="930"/>
                </a:cubicBezTo>
                <a:cubicBezTo>
                  <a:pt x="274" y="644"/>
                  <a:pt x="274" y="644"/>
                  <a:pt x="274" y="644"/>
                </a:cubicBezTo>
                <a:cubicBezTo>
                  <a:pt x="168" y="644"/>
                  <a:pt x="168" y="644"/>
                  <a:pt x="168" y="644"/>
                </a:cubicBezTo>
                <a:cubicBezTo>
                  <a:pt x="138" y="813"/>
                  <a:pt x="138" y="813"/>
                  <a:pt x="138" y="813"/>
                </a:cubicBezTo>
                <a:cubicBezTo>
                  <a:pt x="137" y="813"/>
                  <a:pt x="137" y="813"/>
                  <a:pt x="137" y="813"/>
                </a:cubicBezTo>
                <a:lnTo>
                  <a:pt x="107" y="644"/>
                </a:lnTo>
                <a:close/>
                <a:moveTo>
                  <a:pt x="72" y="523"/>
                </a:moveTo>
                <a:cubicBezTo>
                  <a:pt x="0" y="523"/>
                  <a:pt x="0" y="523"/>
                  <a:pt x="0" y="52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92"/>
                  <a:pt x="35" y="613"/>
                  <a:pt x="96" y="613"/>
                </a:cubicBezTo>
                <a:cubicBezTo>
                  <a:pt x="162" y="613"/>
                  <a:pt x="197" y="586"/>
                  <a:pt x="197" y="525"/>
                </a:cubicBezTo>
                <a:cubicBezTo>
                  <a:pt x="197" y="421"/>
                  <a:pt x="76" y="449"/>
                  <a:pt x="76" y="392"/>
                </a:cubicBezTo>
                <a:cubicBezTo>
                  <a:pt x="76" y="380"/>
                  <a:pt x="83" y="367"/>
                  <a:pt x="99" y="367"/>
                </a:cubicBezTo>
                <a:cubicBezTo>
                  <a:pt x="113" y="367"/>
                  <a:pt x="120" y="381"/>
                  <a:pt x="120" y="398"/>
                </a:cubicBezTo>
                <a:cubicBezTo>
                  <a:pt x="120" y="405"/>
                  <a:pt x="120" y="405"/>
                  <a:pt x="120" y="405"/>
                </a:cubicBezTo>
                <a:cubicBezTo>
                  <a:pt x="190" y="405"/>
                  <a:pt x="190" y="405"/>
                  <a:pt x="190" y="405"/>
                </a:cubicBezTo>
                <a:cubicBezTo>
                  <a:pt x="190" y="344"/>
                  <a:pt x="162" y="317"/>
                  <a:pt x="97" y="317"/>
                </a:cubicBezTo>
                <a:cubicBezTo>
                  <a:pt x="35" y="317"/>
                  <a:pt x="4" y="348"/>
                  <a:pt x="4" y="406"/>
                </a:cubicBezTo>
                <a:cubicBezTo>
                  <a:pt x="4" y="507"/>
                  <a:pt x="121" y="479"/>
                  <a:pt x="121" y="535"/>
                </a:cubicBezTo>
                <a:cubicBezTo>
                  <a:pt x="121" y="551"/>
                  <a:pt x="112" y="563"/>
                  <a:pt x="97" y="563"/>
                </a:cubicBezTo>
                <a:cubicBezTo>
                  <a:pt x="82" y="563"/>
                  <a:pt x="72" y="554"/>
                  <a:pt x="72" y="530"/>
                </a:cubicBezTo>
                <a:lnTo>
                  <a:pt x="72" y="523"/>
                </a:lnTo>
                <a:close/>
                <a:moveTo>
                  <a:pt x="122" y="197"/>
                </a:moveTo>
                <a:cubicBezTo>
                  <a:pt x="122" y="220"/>
                  <a:pt x="109" y="232"/>
                  <a:pt x="95" y="232"/>
                </a:cubicBezTo>
                <a:cubicBezTo>
                  <a:pt x="74" y="232"/>
                  <a:pt x="74" y="232"/>
                  <a:pt x="74" y="232"/>
                </a:cubicBezTo>
                <a:cubicBezTo>
                  <a:pt x="74" y="163"/>
                  <a:pt x="74" y="163"/>
                  <a:pt x="74" y="163"/>
                </a:cubicBezTo>
                <a:cubicBezTo>
                  <a:pt x="95" y="163"/>
                  <a:pt x="95" y="163"/>
                  <a:pt x="95" y="163"/>
                </a:cubicBezTo>
                <a:cubicBezTo>
                  <a:pt x="109" y="163"/>
                  <a:pt x="122" y="175"/>
                  <a:pt x="122" y="197"/>
                </a:cubicBezTo>
                <a:moveTo>
                  <a:pt x="116" y="83"/>
                </a:moveTo>
                <a:cubicBezTo>
                  <a:pt x="116" y="99"/>
                  <a:pt x="108" y="112"/>
                  <a:pt x="92" y="112"/>
                </a:cubicBezTo>
                <a:cubicBezTo>
                  <a:pt x="74" y="112"/>
                  <a:pt x="74" y="112"/>
                  <a:pt x="74" y="112"/>
                </a:cubicBezTo>
                <a:cubicBezTo>
                  <a:pt x="74" y="54"/>
                  <a:pt x="74" y="54"/>
                  <a:pt x="74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108" y="54"/>
                  <a:pt x="116" y="67"/>
                  <a:pt x="116" y="83"/>
                </a:cubicBezTo>
                <a:moveTo>
                  <a:pt x="146" y="136"/>
                </a:moveTo>
                <a:cubicBezTo>
                  <a:pt x="146" y="135"/>
                  <a:pt x="146" y="135"/>
                  <a:pt x="146" y="135"/>
                </a:cubicBezTo>
                <a:cubicBezTo>
                  <a:pt x="177" y="129"/>
                  <a:pt x="190" y="102"/>
                  <a:pt x="190" y="71"/>
                </a:cubicBezTo>
                <a:cubicBezTo>
                  <a:pt x="190" y="29"/>
                  <a:pt x="166" y="0"/>
                  <a:pt x="11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86"/>
                  <a:pt x="0" y="286"/>
                  <a:pt x="0" y="286"/>
                </a:cubicBezTo>
                <a:cubicBezTo>
                  <a:pt x="112" y="286"/>
                  <a:pt x="112" y="286"/>
                  <a:pt x="112" y="286"/>
                </a:cubicBezTo>
                <a:cubicBezTo>
                  <a:pt x="174" y="286"/>
                  <a:pt x="198" y="251"/>
                  <a:pt x="198" y="201"/>
                </a:cubicBezTo>
                <a:cubicBezTo>
                  <a:pt x="198" y="172"/>
                  <a:pt x="183" y="140"/>
                  <a:pt x="146" y="136"/>
                </a:cubicBezTo>
                <a:moveTo>
                  <a:pt x="217" y="286"/>
                </a:moveTo>
                <a:cubicBezTo>
                  <a:pt x="390" y="286"/>
                  <a:pt x="390" y="286"/>
                  <a:pt x="390" y="286"/>
                </a:cubicBezTo>
                <a:cubicBezTo>
                  <a:pt x="390" y="225"/>
                  <a:pt x="390" y="225"/>
                  <a:pt x="390" y="225"/>
                </a:cubicBezTo>
                <a:cubicBezTo>
                  <a:pt x="291" y="225"/>
                  <a:pt x="291" y="225"/>
                  <a:pt x="291" y="225"/>
                </a:cubicBezTo>
                <a:cubicBezTo>
                  <a:pt x="291" y="168"/>
                  <a:pt x="291" y="168"/>
                  <a:pt x="291" y="168"/>
                </a:cubicBezTo>
                <a:cubicBezTo>
                  <a:pt x="380" y="168"/>
                  <a:pt x="380" y="168"/>
                  <a:pt x="380" y="168"/>
                </a:cubicBezTo>
                <a:cubicBezTo>
                  <a:pt x="380" y="110"/>
                  <a:pt x="380" y="110"/>
                  <a:pt x="380" y="110"/>
                </a:cubicBezTo>
                <a:cubicBezTo>
                  <a:pt x="291" y="110"/>
                  <a:pt x="291" y="110"/>
                  <a:pt x="291" y="110"/>
                </a:cubicBezTo>
                <a:cubicBezTo>
                  <a:pt x="291" y="61"/>
                  <a:pt x="291" y="61"/>
                  <a:pt x="291" y="61"/>
                </a:cubicBezTo>
                <a:cubicBezTo>
                  <a:pt x="386" y="61"/>
                  <a:pt x="386" y="61"/>
                  <a:pt x="386" y="61"/>
                </a:cubicBezTo>
                <a:cubicBezTo>
                  <a:pt x="386" y="0"/>
                  <a:pt x="386" y="0"/>
                  <a:pt x="386" y="0"/>
                </a:cubicBezTo>
                <a:cubicBezTo>
                  <a:pt x="217" y="0"/>
                  <a:pt x="217" y="0"/>
                  <a:pt x="217" y="0"/>
                </a:cubicBezTo>
                <a:lnTo>
                  <a:pt x="217" y="286"/>
                </a:lnTo>
                <a:close/>
                <a:moveTo>
                  <a:pt x="405" y="509"/>
                </a:moveTo>
                <a:cubicBezTo>
                  <a:pt x="405" y="322"/>
                  <a:pt x="405" y="322"/>
                  <a:pt x="405" y="322"/>
                </a:cubicBezTo>
                <a:cubicBezTo>
                  <a:pt x="331" y="322"/>
                  <a:pt x="331" y="322"/>
                  <a:pt x="331" y="322"/>
                </a:cubicBezTo>
                <a:cubicBezTo>
                  <a:pt x="331" y="528"/>
                  <a:pt x="331" y="528"/>
                  <a:pt x="331" y="528"/>
                </a:cubicBezTo>
                <a:cubicBezTo>
                  <a:pt x="331" y="556"/>
                  <a:pt x="323" y="563"/>
                  <a:pt x="309" y="563"/>
                </a:cubicBezTo>
                <a:cubicBezTo>
                  <a:pt x="295" y="563"/>
                  <a:pt x="286" y="556"/>
                  <a:pt x="286" y="528"/>
                </a:cubicBezTo>
                <a:cubicBezTo>
                  <a:pt x="286" y="322"/>
                  <a:pt x="286" y="322"/>
                  <a:pt x="286" y="322"/>
                </a:cubicBezTo>
                <a:cubicBezTo>
                  <a:pt x="212" y="322"/>
                  <a:pt x="212" y="322"/>
                  <a:pt x="212" y="322"/>
                </a:cubicBezTo>
                <a:cubicBezTo>
                  <a:pt x="212" y="509"/>
                  <a:pt x="212" y="509"/>
                  <a:pt x="212" y="509"/>
                </a:cubicBezTo>
                <a:cubicBezTo>
                  <a:pt x="212" y="589"/>
                  <a:pt x="246" y="613"/>
                  <a:pt x="309" y="613"/>
                </a:cubicBezTo>
                <a:cubicBezTo>
                  <a:pt x="371" y="613"/>
                  <a:pt x="405" y="589"/>
                  <a:pt x="405" y="509"/>
                </a:cubicBezTo>
                <a:moveTo>
                  <a:pt x="551" y="409"/>
                </a:moveTo>
                <a:cubicBezTo>
                  <a:pt x="551" y="429"/>
                  <a:pt x="541" y="443"/>
                  <a:pt x="520" y="443"/>
                </a:cubicBezTo>
                <a:cubicBezTo>
                  <a:pt x="505" y="443"/>
                  <a:pt x="505" y="443"/>
                  <a:pt x="505" y="443"/>
                </a:cubicBezTo>
                <a:cubicBezTo>
                  <a:pt x="505" y="376"/>
                  <a:pt x="505" y="376"/>
                  <a:pt x="505" y="376"/>
                </a:cubicBezTo>
                <a:cubicBezTo>
                  <a:pt x="519" y="376"/>
                  <a:pt x="519" y="376"/>
                  <a:pt x="519" y="376"/>
                </a:cubicBezTo>
                <a:cubicBezTo>
                  <a:pt x="542" y="376"/>
                  <a:pt x="551" y="386"/>
                  <a:pt x="551" y="409"/>
                </a:cubicBezTo>
                <a:moveTo>
                  <a:pt x="556" y="608"/>
                </a:moveTo>
                <a:cubicBezTo>
                  <a:pt x="635" y="608"/>
                  <a:pt x="635" y="608"/>
                  <a:pt x="635" y="608"/>
                </a:cubicBezTo>
                <a:cubicBezTo>
                  <a:pt x="635" y="604"/>
                  <a:pt x="635" y="604"/>
                  <a:pt x="635" y="604"/>
                </a:cubicBezTo>
                <a:cubicBezTo>
                  <a:pt x="631" y="601"/>
                  <a:pt x="629" y="598"/>
                  <a:pt x="627" y="595"/>
                </a:cubicBezTo>
                <a:cubicBezTo>
                  <a:pt x="623" y="589"/>
                  <a:pt x="623" y="570"/>
                  <a:pt x="623" y="555"/>
                </a:cubicBezTo>
                <a:cubicBezTo>
                  <a:pt x="623" y="531"/>
                  <a:pt x="623" y="531"/>
                  <a:pt x="623" y="531"/>
                </a:cubicBezTo>
                <a:cubicBezTo>
                  <a:pt x="623" y="493"/>
                  <a:pt x="613" y="470"/>
                  <a:pt x="577" y="467"/>
                </a:cubicBezTo>
                <a:cubicBezTo>
                  <a:pt x="577" y="466"/>
                  <a:pt x="577" y="466"/>
                  <a:pt x="577" y="466"/>
                </a:cubicBezTo>
                <a:cubicBezTo>
                  <a:pt x="611" y="461"/>
                  <a:pt x="625" y="436"/>
                  <a:pt x="625" y="398"/>
                </a:cubicBezTo>
                <a:cubicBezTo>
                  <a:pt x="625" y="354"/>
                  <a:pt x="604" y="322"/>
                  <a:pt x="547" y="322"/>
                </a:cubicBezTo>
                <a:cubicBezTo>
                  <a:pt x="431" y="322"/>
                  <a:pt x="431" y="322"/>
                  <a:pt x="431" y="322"/>
                </a:cubicBezTo>
                <a:cubicBezTo>
                  <a:pt x="431" y="608"/>
                  <a:pt x="431" y="608"/>
                  <a:pt x="431" y="608"/>
                </a:cubicBezTo>
                <a:cubicBezTo>
                  <a:pt x="505" y="608"/>
                  <a:pt x="505" y="608"/>
                  <a:pt x="505" y="608"/>
                </a:cubicBezTo>
                <a:cubicBezTo>
                  <a:pt x="505" y="493"/>
                  <a:pt x="505" y="493"/>
                  <a:pt x="505" y="493"/>
                </a:cubicBezTo>
                <a:cubicBezTo>
                  <a:pt x="525" y="493"/>
                  <a:pt x="525" y="493"/>
                  <a:pt x="525" y="493"/>
                </a:cubicBezTo>
                <a:cubicBezTo>
                  <a:pt x="543" y="493"/>
                  <a:pt x="549" y="502"/>
                  <a:pt x="549" y="534"/>
                </a:cubicBezTo>
                <a:cubicBezTo>
                  <a:pt x="549" y="553"/>
                  <a:pt x="549" y="553"/>
                  <a:pt x="549" y="553"/>
                </a:cubicBezTo>
                <a:cubicBezTo>
                  <a:pt x="549" y="565"/>
                  <a:pt x="549" y="592"/>
                  <a:pt x="556" y="608"/>
                </a:cubicBezTo>
                <a:moveTo>
                  <a:pt x="651" y="608"/>
                </a:moveTo>
                <a:cubicBezTo>
                  <a:pt x="823" y="608"/>
                  <a:pt x="823" y="608"/>
                  <a:pt x="823" y="608"/>
                </a:cubicBezTo>
                <a:cubicBezTo>
                  <a:pt x="823" y="547"/>
                  <a:pt x="823" y="547"/>
                  <a:pt x="823" y="547"/>
                </a:cubicBezTo>
                <a:cubicBezTo>
                  <a:pt x="725" y="547"/>
                  <a:pt x="725" y="547"/>
                  <a:pt x="725" y="547"/>
                </a:cubicBezTo>
                <a:cubicBezTo>
                  <a:pt x="725" y="490"/>
                  <a:pt x="725" y="490"/>
                  <a:pt x="725" y="490"/>
                </a:cubicBezTo>
                <a:cubicBezTo>
                  <a:pt x="814" y="490"/>
                  <a:pt x="814" y="490"/>
                  <a:pt x="814" y="490"/>
                </a:cubicBezTo>
                <a:cubicBezTo>
                  <a:pt x="814" y="432"/>
                  <a:pt x="814" y="432"/>
                  <a:pt x="814" y="432"/>
                </a:cubicBezTo>
                <a:cubicBezTo>
                  <a:pt x="725" y="432"/>
                  <a:pt x="725" y="432"/>
                  <a:pt x="725" y="432"/>
                </a:cubicBezTo>
                <a:cubicBezTo>
                  <a:pt x="725" y="383"/>
                  <a:pt x="725" y="383"/>
                  <a:pt x="725" y="383"/>
                </a:cubicBezTo>
                <a:cubicBezTo>
                  <a:pt x="820" y="383"/>
                  <a:pt x="820" y="383"/>
                  <a:pt x="820" y="383"/>
                </a:cubicBezTo>
                <a:cubicBezTo>
                  <a:pt x="820" y="322"/>
                  <a:pt x="820" y="322"/>
                  <a:pt x="820" y="322"/>
                </a:cubicBezTo>
                <a:cubicBezTo>
                  <a:pt x="651" y="322"/>
                  <a:pt x="651" y="322"/>
                  <a:pt x="651" y="322"/>
                </a:cubicBezTo>
                <a:lnTo>
                  <a:pt x="651" y="608"/>
                </a:lnTo>
                <a:close/>
                <a:moveTo>
                  <a:pt x="847" y="608"/>
                </a:moveTo>
                <a:cubicBezTo>
                  <a:pt x="914" y="608"/>
                  <a:pt x="914" y="608"/>
                  <a:pt x="914" y="608"/>
                </a:cubicBezTo>
                <a:cubicBezTo>
                  <a:pt x="914" y="529"/>
                  <a:pt x="914" y="529"/>
                  <a:pt x="914" y="529"/>
                </a:cubicBezTo>
                <a:cubicBezTo>
                  <a:pt x="847" y="529"/>
                  <a:pt x="847" y="529"/>
                  <a:pt x="847" y="529"/>
                </a:cubicBezTo>
                <a:lnTo>
                  <a:pt x="847" y="608"/>
                </a:lnTo>
                <a:close/>
                <a:moveTo>
                  <a:pt x="790" y="1252"/>
                </a:moveTo>
                <a:cubicBezTo>
                  <a:pt x="963" y="1252"/>
                  <a:pt x="963" y="1252"/>
                  <a:pt x="963" y="1252"/>
                </a:cubicBezTo>
                <a:cubicBezTo>
                  <a:pt x="963" y="1191"/>
                  <a:pt x="963" y="1191"/>
                  <a:pt x="963" y="1191"/>
                </a:cubicBezTo>
                <a:cubicBezTo>
                  <a:pt x="864" y="1191"/>
                  <a:pt x="864" y="1191"/>
                  <a:pt x="864" y="1191"/>
                </a:cubicBezTo>
                <a:cubicBezTo>
                  <a:pt x="864" y="1134"/>
                  <a:pt x="864" y="1134"/>
                  <a:pt x="864" y="1134"/>
                </a:cubicBezTo>
                <a:cubicBezTo>
                  <a:pt x="953" y="1134"/>
                  <a:pt x="953" y="1134"/>
                  <a:pt x="953" y="1134"/>
                </a:cubicBezTo>
                <a:cubicBezTo>
                  <a:pt x="953" y="1076"/>
                  <a:pt x="953" y="1076"/>
                  <a:pt x="953" y="1076"/>
                </a:cubicBezTo>
                <a:cubicBezTo>
                  <a:pt x="864" y="1076"/>
                  <a:pt x="864" y="1076"/>
                  <a:pt x="864" y="1076"/>
                </a:cubicBezTo>
                <a:cubicBezTo>
                  <a:pt x="864" y="1027"/>
                  <a:pt x="864" y="1027"/>
                  <a:pt x="864" y="1027"/>
                </a:cubicBezTo>
                <a:cubicBezTo>
                  <a:pt x="959" y="1027"/>
                  <a:pt x="959" y="1027"/>
                  <a:pt x="959" y="1027"/>
                </a:cubicBezTo>
                <a:cubicBezTo>
                  <a:pt x="959" y="966"/>
                  <a:pt x="959" y="966"/>
                  <a:pt x="959" y="966"/>
                </a:cubicBezTo>
                <a:cubicBezTo>
                  <a:pt x="790" y="966"/>
                  <a:pt x="790" y="966"/>
                  <a:pt x="790" y="966"/>
                </a:cubicBezTo>
                <a:lnTo>
                  <a:pt x="790" y="1252"/>
                </a:lnTo>
                <a:close/>
                <a:moveTo>
                  <a:pt x="1103" y="1053"/>
                </a:moveTo>
                <a:cubicBezTo>
                  <a:pt x="1103" y="1074"/>
                  <a:pt x="1093" y="1087"/>
                  <a:pt x="1072" y="1087"/>
                </a:cubicBezTo>
                <a:cubicBezTo>
                  <a:pt x="1057" y="1087"/>
                  <a:pt x="1057" y="1087"/>
                  <a:pt x="1057" y="1087"/>
                </a:cubicBezTo>
                <a:cubicBezTo>
                  <a:pt x="1057" y="1020"/>
                  <a:pt x="1057" y="1020"/>
                  <a:pt x="1057" y="1020"/>
                </a:cubicBezTo>
                <a:cubicBezTo>
                  <a:pt x="1072" y="1020"/>
                  <a:pt x="1072" y="1020"/>
                  <a:pt x="1072" y="1020"/>
                </a:cubicBezTo>
                <a:cubicBezTo>
                  <a:pt x="1094" y="1020"/>
                  <a:pt x="1103" y="1030"/>
                  <a:pt x="1103" y="1053"/>
                </a:cubicBezTo>
                <a:moveTo>
                  <a:pt x="1109" y="1252"/>
                </a:moveTo>
                <a:cubicBezTo>
                  <a:pt x="1188" y="1252"/>
                  <a:pt x="1188" y="1252"/>
                  <a:pt x="1188" y="1252"/>
                </a:cubicBezTo>
                <a:cubicBezTo>
                  <a:pt x="1188" y="1248"/>
                  <a:pt x="1188" y="1248"/>
                  <a:pt x="1188" y="1248"/>
                </a:cubicBezTo>
                <a:cubicBezTo>
                  <a:pt x="1183" y="1245"/>
                  <a:pt x="1181" y="1242"/>
                  <a:pt x="1179" y="1239"/>
                </a:cubicBezTo>
                <a:cubicBezTo>
                  <a:pt x="1176" y="1233"/>
                  <a:pt x="1176" y="1214"/>
                  <a:pt x="1176" y="1199"/>
                </a:cubicBezTo>
                <a:cubicBezTo>
                  <a:pt x="1176" y="1175"/>
                  <a:pt x="1176" y="1175"/>
                  <a:pt x="1176" y="1175"/>
                </a:cubicBezTo>
                <a:cubicBezTo>
                  <a:pt x="1176" y="1137"/>
                  <a:pt x="1165" y="1114"/>
                  <a:pt x="1129" y="1111"/>
                </a:cubicBezTo>
                <a:cubicBezTo>
                  <a:pt x="1129" y="1110"/>
                  <a:pt x="1129" y="1110"/>
                  <a:pt x="1129" y="1110"/>
                </a:cubicBezTo>
                <a:cubicBezTo>
                  <a:pt x="1163" y="1105"/>
                  <a:pt x="1178" y="1080"/>
                  <a:pt x="1178" y="1042"/>
                </a:cubicBezTo>
                <a:cubicBezTo>
                  <a:pt x="1178" y="998"/>
                  <a:pt x="1156" y="966"/>
                  <a:pt x="1099" y="966"/>
                </a:cubicBezTo>
                <a:cubicBezTo>
                  <a:pt x="983" y="966"/>
                  <a:pt x="983" y="966"/>
                  <a:pt x="983" y="966"/>
                </a:cubicBezTo>
                <a:cubicBezTo>
                  <a:pt x="983" y="1252"/>
                  <a:pt x="983" y="1252"/>
                  <a:pt x="983" y="1252"/>
                </a:cubicBezTo>
                <a:cubicBezTo>
                  <a:pt x="1057" y="1252"/>
                  <a:pt x="1057" y="1252"/>
                  <a:pt x="1057" y="1252"/>
                </a:cubicBezTo>
                <a:cubicBezTo>
                  <a:pt x="1057" y="1137"/>
                  <a:pt x="1057" y="1137"/>
                  <a:pt x="1057" y="1137"/>
                </a:cubicBezTo>
                <a:cubicBezTo>
                  <a:pt x="1077" y="1137"/>
                  <a:pt x="1077" y="1137"/>
                  <a:pt x="1077" y="1137"/>
                </a:cubicBezTo>
                <a:cubicBezTo>
                  <a:pt x="1095" y="1137"/>
                  <a:pt x="1101" y="1146"/>
                  <a:pt x="1101" y="1178"/>
                </a:cubicBezTo>
                <a:cubicBezTo>
                  <a:pt x="1101" y="1197"/>
                  <a:pt x="1101" y="1197"/>
                  <a:pt x="1101" y="1197"/>
                </a:cubicBezTo>
                <a:cubicBezTo>
                  <a:pt x="1101" y="1209"/>
                  <a:pt x="1101" y="1237"/>
                  <a:pt x="1109" y="1252"/>
                </a:cubicBezTo>
                <a:moveTo>
                  <a:pt x="1274" y="1173"/>
                </a:moveTo>
                <a:cubicBezTo>
                  <a:pt x="1207" y="1173"/>
                  <a:pt x="1207" y="1173"/>
                  <a:pt x="1207" y="1173"/>
                </a:cubicBezTo>
                <a:cubicBezTo>
                  <a:pt x="1207" y="1252"/>
                  <a:pt x="1207" y="1252"/>
                  <a:pt x="1207" y="1252"/>
                </a:cubicBezTo>
                <a:cubicBezTo>
                  <a:pt x="1274" y="1252"/>
                  <a:pt x="1274" y="1252"/>
                  <a:pt x="1274" y="1252"/>
                </a:cubicBezTo>
                <a:lnTo>
                  <a:pt x="1274" y="11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63492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1G3ygldpp7KrqE77Ne.6A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JdUBLkF.ir74OQSEUMF9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nxVe_4j.Q6eZDUxE.4g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1G3ygldpp7KrqE77Ne.6A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knxVe_4j.Q6eZDUxE.4g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Ul35ef79utSlUr1jbcfA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1G3ygldpp7KrqE77Ne.6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jqcHVlVTZYOruMkoQoo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71HMP7fNoYDxlK3KovN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36x1reOPPsKzs3HbzffA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jqcHVlVTZYOruMkoQoo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jqcHVlVTZYOruMkoQoo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T52hb9WDlXLdt_Xkw2WZ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jqcHVlVTZYOruMkoQoo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ujqcHVlVTZYOruMkoQoo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04oOJQ4MwSF7dCoBZhK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04oOJQ4MwSF7dCoBZhK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N04oOJQ4MwSF7dCoBZhK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o7_3qjqHV5WQG8hzlRBn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IPSOS - Classical Template - 16x9">
  <a:themeElements>
    <a:clrScheme name="Personnalisé 183">
      <a:dk1>
        <a:sysClr val="windowText" lastClr="000000"/>
      </a:dk1>
      <a:lt1>
        <a:sysClr val="window" lastClr="FFFFFF"/>
      </a:lt1>
      <a:dk2>
        <a:srgbClr val="009D9C"/>
      </a:dk2>
      <a:lt2>
        <a:srgbClr val="2F469C"/>
      </a:lt2>
      <a:accent1>
        <a:srgbClr val="002554"/>
      </a:accent1>
      <a:accent2>
        <a:srgbClr val="F1BE48"/>
      </a:accent2>
      <a:accent3>
        <a:srgbClr val="E87722"/>
      </a:accent3>
      <a:accent4>
        <a:srgbClr val="84329B"/>
      </a:accent4>
      <a:accent5>
        <a:srgbClr val="E4C7EC"/>
      </a:accent5>
      <a:accent6>
        <a:srgbClr val="BEDBFF"/>
      </a:accent6>
      <a:hlink>
        <a:srgbClr val="0563C1"/>
      </a:hlink>
      <a:folHlink>
        <a:srgbClr val="954F72"/>
      </a:folHlink>
    </a:clrScheme>
    <a:fontScheme name="Personnalisé 80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935E351C4E70418839C32B4C465BC9" ma:contentTypeVersion="4" ma:contentTypeDescription="Create a new document." ma:contentTypeScope="" ma:versionID="fc7c308634f76d4bb5247b29dc176cde">
  <xsd:schema xmlns:xsd="http://www.w3.org/2001/XMLSchema" xmlns:xs="http://www.w3.org/2001/XMLSchema" xmlns:p="http://schemas.microsoft.com/office/2006/metadata/properties" xmlns:ns2="c7102873-e16f-4983-9acb-c72440ca9090" xmlns:ns3="09231072-face-409a-9401-7f17faeed8b1" targetNamespace="http://schemas.microsoft.com/office/2006/metadata/properties" ma:root="true" ma:fieldsID="c06c171a620ab58f22baf69e2008fb0c" ns2:_="" ns3:_="">
    <xsd:import namespace="c7102873-e16f-4983-9acb-c72440ca9090"/>
    <xsd:import namespace="09231072-face-409a-9401-7f17faeed8b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102873-e16f-4983-9acb-c72440ca909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231072-face-409a-9401-7f17faeed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1B23A4F-A458-4114-9906-2DFCB907EC1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7102873-e16f-4983-9acb-c72440ca9090"/>
    <ds:schemaRef ds:uri="09231072-face-409a-9401-7f17faeed8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AEDDE4-6346-4F65-B206-FB1FC2D25EA2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c7102873-e16f-4983-9acb-c72440ca9090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09231072-face-409a-9401-7f17faeed8b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1FD5600-CF82-435A-A6ED-0AE91E43D15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6770</TotalTime>
  <Words>394</Words>
  <Application>Microsoft Office PowerPoint</Application>
  <PresentationFormat>Widescreen</PresentationFormat>
  <Paragraphs>44</Paragraphs>
  <Slides>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Wingdings 2</vt:lpstr>
      <vt:lpstr>Arial Black</vt:lpstr>
      <vt:lpstr>HelveticaNeueLT Std Lt Cn</vt:lpstr>
      <vt:lpstr>Arial</vt:lpstr>
      <vt:lpstr>Calibri</vt:lpstr>
      <vt:lpstr>IPSOS - Classical Template - 16x9</vt:lpstr>
      <vt:lpstr>Diapositive think-cell</vt:lpstr>
      <vt:lpstr>Требования к картинкам для опросов</vt:lpstr>
      <vt:lpstr>Тип картинок (1/2)</vt:lpstr>
      <vt:lpstr>Тип картинок (2/2)</vt:lpstr>
      <vt:lpstr>Названия картинок</vt:lpstr>
      <vt:lpstr>Названия папок с картинками</vt:lpstr>
      <vt:lpstr>Размеры картинок</vt:lpstr>
      <vt:lpstr>ПОЛЕЗНЫЕ макросы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Romain Carette</dc:creator>
  <cp:lastModifiedBy>Михаил Чесноков</cp:lastModifiedBy>
  <cp:revision>459</cp:revision>
  <dcterms:created xsi:type="dcterms:W3CDTF">2019-04-23T08:35:40Z</dcterms:created>
  <dcterms:modified xsi:type="dcterms:W3CDTF">2019-07-07T17:37:03Z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0x01010029935E351C4E70418839C32B4C465BC9</vt:lpwstr>
  </property>
</Properties>
</file>